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3"/>
  </p:sldMasterIdLst>
  <p:notesMasterIdLst>
    <p:notesMasterId r:id="rId10"/>
  </p:notesMasterIdLst>
  <p:sldIdLst>
    <p:sldId id="9848" r:id="rId4"/>
    <p:sldId id="19871" r:id="rId5"/>
    <p:sldId id="278" r:id="rId6"/>
    <p:sldId id="279" r:id="rId7"/>
    <p:sldId id="282" r:id="rId8"/>
    <p:sldId id="28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563"/>
    <a:srgbClr val="7EB5E4"/>
    <a:srgbClr val="002453"/>
    <a:srgbClr val="CBE1F4"/>
    <a:srgbClr val="009BDE"/>
    <a:srgbClr val="009EE4"/>
    <a:srgbClr val="172751"/>
    <a:srgbClr val="009E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039" autoAdjust="0"/>
  </p:normalViewPr>
  <p:slideViewPr>
    <p:cSldViewPr snapToGrid="0">
      <p:cViewPr varScale="1">
        <p:scale>
          <a:sx n="122" d="100"/>
          <a:sy n="122" d="100"/>
        </p:scale>
        <p:origin x="108" y="13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A79CFF-081E-4DD4-8F5F-84548551BC07}" type="datetimeFigureOut">
              <a:rPr lang="en-IE" smtClean="0"/>
              <a:t>19/03/2025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8B0A12-8152-4A13-80F6-1D186298AF8B}" type="slidenum">
              <a:rPr lang="en-IE" smtClean="0"/>
              <a:t>‹#›</a:t>
            </a:fld>
            <a:endParaRPr lang="en-IE"/>
          </a:p>
        </p:txBody>
      </p:sp>
    </p:spTree>
    <p:extLst>
      <p:ext uri="{BB962C8B-B14F-4D97-AF65-F5344CB8AC3E}">
        <p14:creationId xmlns:p14="http://schemas.microsoft.com/office/powerpoint/2010/main" val="251222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79D247E-13E2-4BC8-A171-B8B9C35DF8D4}" type="slidenum">
              <a:rPr lang="en-IE" smtClean="0"/>
              <a:t>4</a:t>
            </a:fld>
            <a:endParaRPr lang="en-IE"/>
          </a:p>
        </p:txBody>
      </p:sp>
    </p:spTree>
    <p:extLst>
      <p:ext uri="{BB962C8B-B14F-4D97-AF65-F5344CB8AC3E}">
        <p14:creationId xmlns:p14="http://schemas.microsoft.com/office/powerpoint/2010/main" val="33076423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ABF89E-0BF8-A728-723A-474CB79E1EE9}"/>
              </a:ext>
            </a:extLst>
          </p:cNvPr>
          <p:cNvSpPr>
            <a:spLocks noGrp="1"/>
          </p:cNvSpPr>
          <p:nvPr>
            <p:ph type="ctrTitle"/>
          </p:nvPr>
        </p:nvSpPr>
        <p:spPr>
          <a:xfrm>
            <a:off x="1" y="2843081"/>
            <a:ext cx="12192000" cy="927751"/>
          </a:xfrm>
          <a:prstGeom prst="rect">
            <a:avLst/>
          </a:prstGeom>
        </p:spPr>
        <p:txBody>
          <a:bodyPr anchor="t" anchorCtr="0">
            <a:noAutofit/>
          </a:bodyPr>
          <a:lstStyle>
            <a:lvl1pPr algn="ctr">
              <a:defRPr sz="4400">
                <a:solidFill>
                  <a:srgbClr val="002453"/>
                </a:solidFill>
              </a:defRPr>
            </a:lvl1pPr>
          </a:lstStyle>
          <a:p>
            <a:r>
              <a:rPr lang="en-US"/>
              <a:t>Click to edit Master title style</a:t>
            </a:r>
          </a:p>
        </p:txBody>
      </p:sp>
      <p:sp>
        <p:nvSpPr>
          <p:cNvPr id="8" name="Subtitle 2">
            <a:extLst>
              <a:ext uri="{FF2B5EF4-FFF2-40B4-BE49-F238E27FC236}">
                <a16:creationId xmlns:a16="http://schemas.microsoft.com/office/drawing/2014/main" id="{014D3365-C52E-B057-4671-A9802C207B73}"/>
              </a:ext>
            </a:extLst>
          </p:cNvPr>
          <p:cNvSpPr>
            <a:spLocks noGrp="1"/>
          </p:cNvSpPr>
          <p:nvPr>
            <p:ph type="subTitle" idx="1" hasCustomPrompt="1"/>
          </p:nvPr>
        </p:nvSpPr>
        <p:spPr>
          <a:xfrm>
            <a:off x="0" y="4110318"/>
            <a:ext cx="12192000" cy="519218"/>
          </a:xfrm>
          <a:prstGeom prst="rect">
            <a:avLst/>
          </a:prstGeom>
        </p:spPr>
        <p:txBody>
          <a:bodyPr anchor="t">
            <a:noAutofit/>
          </a:bodyPr>
          <a:lstStyle>
            <a:lvl1pPr marL="0" indent="0" algn="ctr">
              <a:buNone/>
              <a:defRPr sz="4000">
                <a:solidFill>
                  <a:srgbClr val="009ED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Name</a:t>
            </a:r>
            <a:endParaRPr lang="en-US"/>
          </a:p>
        </p:txBody>
      </p:sp>
      <p:pic>
        <p:nvPicPr>
          <p:cNvPr id="10" name="Picture 9">
            <a:extLst>
              <a:ext uri="{FF2B5EF4-FFF2-40B4-BE49-F238E27FC236}">
                <a16:creationId xmlns:a16="http://schemas.microsoft.com/office/drawing/2014/main" id="{28A3CE91-7411-FAFB-CD01-BFE8BDAD91BC}"/>
              </a:ext>
            </a:extLst>
          </p:cNvPr>
          <p:cNvPicPr>
            <a:picLocks noChangeAspect="1"/>
          </p:cNvPicPr>
          <p:nvPr userDrawn="1"/>
        </p:nvPicPr>
        <p:blipFill>
          <a:blip r:embed="rId2"/>
          <a:srcRect/>
          <a:stretch/>
        </p:blipFill>
        <p:spPr>
          <a:xfrm>
            <a:off x="4943628" y="1730177"/>
            <a:ext cx="2304744" cy="315750"/>
          </a:xfrm>
          <a:prstGeom prst="rect">
            <a:avLst/>
          </a:prstGeom>
        </p:spPr>
      </p:pic>
      <p:pic>
        <p:nvPicPr>
          <p:cNvPr id="11" name="Picture 10">
            <a:extLst>
              <a:ext uri="{FF2B5EF4-FFF2-40B4-BE49-F238E27FC236}">
                <a16:creationId xmlns:a16="http://schemas.microsoft.com/office/drawing/2014/main" id="{B21BF5E5-523A-2086-C1DF-6B8606F1FF76}"/>
              </a:ext>
            </a:extLst>
          </p:cNvPr>
          <p:cNvPicPr>
            <a:picLocks noChangeAspect="1"/>
          </p:cNvPicPr>
          <p:nvPr userDrawn="1"/>
        </p:nvPicPr>
        <p:blipFill>
          <a:blip r:embed="rId3"/>
          <a:srcRect/>
          <a:stretch/>
        </p:blipFill>
        <p:spPr>
          <a:xfrm>
            <a:off x="5391552" y="880492"/>
            <a:ext cx="1408897" cy="479025"/>
          </a:xfrm>
          <a:prstGeom prst="rect">
            <a:avLst/>
          </a:prstGeom>
        </p:spPr>
      </p:pic>
      <p:sp>
        <p:nvSpPr>
          <p:cNvPr id="3" name="Text Placeholder 2">
            <a:extLst>
              <a:ext uri="{FF2B5EF4-FFF2-40B4-BE49-F238E27FC236}">
                <a16:creationId xmlns:a16="http://schemas.microsoft.com/office/drawing/2014/main" id="{F4656A20-A64E-0115-45CA-04B1933FCFA1}"/>
              </a:ext>
            </a:extLst>
          </p:cNvPr>
          <p:cNvSpPr>
            <a:spLocks noGrp="1"/>
          </p:cNvSpPr>
          <p:nvPr>
            <p:ph type="body" sz="quarter" idx="10" hasCustomPrompt="1"/>
          </p:nvPr>
        </p:nvSpPr>
        <p:spPr>
          <a:xfrm>
            <a:off x="0" y="4908113"/>
            <a:ext cx="12203113" cy="628650"/>
          </a:xfrm>
        </p:spPr>
        <p:txBody>
          <a:bodyPr>
            <a:normAutofit/>
          </a:bodyPr>
          <a:lstStyle>
            <a:lvl1pPr marL="0" indent="0" algn="ctr">
              <a:buFontTx/>
              <a:buNone/>
              <a:defRPr sz="3000"/>
            </a:lvl1pPr>
          </a:lstStyle>
          <a:p>
            <a:pPr lvl="0"/>
            <a:r>
              <a:rPr lang="en-US"/>
              <a:t>Job Title</a:t>
            </a:r>
          </a:p>
        </p:txBody>
      </p:sp>
      <p:sp>
        <p:nvSpPr>
          <p:cNvPr id="2" name="Rectangle 1">
            <a:extLst>
              <a:ext uri="{FF2B5EF4-FFF2-40B4-BE49-F238E27FC236}">
                <a16:creationId xmlns:a16="http://schemas.microsoft.com/office/drawing/2014/main" id="{D697AE6F-6155-C09D-E0F0-192ECB9000BD}"/>
              </a:ext>
            </a:extLst>
          </p:cNvPr>
          <p:cNvSpPr/>
          <p:nvPr userDrawn="1"/>
        </p:nvSpPr>
        <p:spPr>
          <a:xfrm>
            <a:off x="-22225" y="6804000"/>
            <a:ext cx="6601943" cy="76225"/>
          </a:xfrm>
          <a:prstGeom prst="rect">
            <a:avLst/>
          </a:prstGeom>
          <a:solidFill>
            <a:srgbClr val="00245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4" name="Rectangle 3">
            <a:extLst>
              <a:ext uri="{FF2B5EF4-FFF2-40B4-BE49-F238E27FC236}">
                <a16:creationId xmlns:a16="http://schemas.microsoft.com/office/drawing/2014/main" id="{CF12B95F-D866-653D-CBD0-01BA01C40C9F}"/>
              </a:ext>
            </a:extLst>
          </p:cNvPr>
          <p:cNvSpPr/>
          <p:nvPr userDrawn="1"/>
        </p:nvSpPr>
        <p:spPr>
          <a:xfrm>
            <a:off x="6579719" y="6804000"/>
            <a:ext cx="3510454" cy="76225"/>
          </a:xfrm>
          <a:prstGeom prst="rect">
            <a:avLst/>
          </a:prstGeom>
          <a:solidFill>
            <a:srgbClr val="009BDE"/>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5" name="Rectangle 4">
            <a:extLst>
              <a:ext uri="{FF2B5EF4-FFF2-40B4-BE49-F238E27FC236}">
                <a16:creationId xmlns:a16="http://schemas.microsoft.com/office/drawing/2014/main" id="{A9BB4BA9-A304-2A4D-EA7B-48A5C9F5C6D1}"/>
              </a:ext>
            </a:extLst>
          </p:cNvPr>
          <p:cNvSpPr/>
          <p:nvPr userDrawn="1"/>
        </p:nvSpPr>
        <p:spPr>
          <a:xfrm>
            <a:off x="10090172" y="6804000"/>
            <a:ext cx="1878955" cy="76225"/>
          </a:xfrm>
          <a:prstGeom prst="rect">
            <a:avLst/>
          </a:prstGeom>
          <a:solidFill>
            <a:srgbClr val="7EB5E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 </a:t>
            </a:r>
          </a:p>
        </p:txBody>
      </p:sp>
      <p:sp>
        <p:nvSpPr>
          <p:cNvPr id="7" name="Rectangle 6">
            <a:extLst>
              <a:ext uri="{FF2B5EF4-FFF2-40B4-BE49-F238E27FC236}">
                <a16:creationId xmlns:a16="http://schemas.microsoft.com/office/drawing/2014/main" id="{254FB301-A0DD-F3EC-7016-06DA71E7B704}"/>
              </a:ext>
            </a:extLst>
          </p:cNvPr>
          <p:cNvSpPr/>
          <p:nvPr userDrawn="1"/>
        </p:nvSpPr>
        <p:spPr>
          <a:xfrm>
            <a:off x="11971219" y="6804000"/>
            <a:ext cx="232272" cy="76225"/>
          </a:xfrm>
          <a:prstGeom prst="rect">
            <a:avLst/>
          </a:prstGeom>
          <a:solidFill>
            <a:srgbClr val="CBE1F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Tree>
    <p:extLst>
      <p:ext uri="{BB962C8B-B14F-4D97-AF65-F5344CB8AC3E}">
        <p14:creationId xmlns:p14="http://schemas.microsoft.com/office/powerpoint/2010/main" val="1711232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ABF89E-0BF8-A728-723A-474CB79E1EE9}"/>
              </a:ext>
            </a:extLst>
          </p:cNvPr>
          <p:cNvSpPr>
            <a:spLocks noGrp="1"/>
          </p:cNvSpPr>
          <p:nvPr>
            <p:ph type="ctrTitle"/>
          </p:nvPr>
        </p:nvSpPr>
        <p:spPr>
          <a:xfrm>
            <a:off x="1" y="2411672"/>
            <a:ext cx="12192000" cy="927751"/>
          </a:xfrm>
          <a:prstGeom prst="rect">
            <a:avLst/>
          </a:prstGeom>
        </p:spPr>
        <p:txBody>
          <a:bodyPr anchor="t" anchorCtr="0">
            <a:noAutofit/>
          </a:bodyPr>
          <a:lstStyle>
            <a:lvl1pPr algn="ctr">
              <a:defRPr sz="4400">
                <a:solidFill>
                  <a:srgbClr val="002453"/>
                </a:solidFill>
              </a:defRPr>
            </a:lvl1pPr>
          </a:lstStyle>
          <a:p>
            <a:r>
              <a:rPr lang="en-US"/>
              <a:t>Click to edit Master title style</a:t>
            </a:r>
          </a:p>
        </p:txBody>
      </p:sp>
      <p:sp>
        <p:nvSpPr>
          <p:cNvPr id="8" name="Subtitle 2">
            <a:extLst>
              <a:ext uri="{FF2B5EF4-FFF2-40B4-BE49-F238E27FC236}">
                <a16:creationId xmlns:a16="http://schemas.microsoft.com/office/drawing/2014/main" id="{014D3365-C52E-B057-4671-A9802C207B73}"/>
              </a:ext>
            </a:extLst>
          </p:cNvPr>
          <p:cNvSpPr>
            <a:spLocks noGrp="1"/>
          </p:cNvSpPr>
          <p:nvPr>
            <p:ph type="subTitle" idx="1" hasCustomPrompt="1"/>
          </p:nvPr>
        </p:nvSpPr>
        <p:spPr>
          <a:xfrm>
            <a:off x="0" y="3429000"/>
            <a:ext cx="12192000" cy="519218"/>
          </a:xfrm>
          <a:prstGeom prst="rect">
            <a:avLst/>
          </a:prstGeom>
        </p:spPr>
        <p:txBody>
          <a:bodyPr anchor="t">
            <a:noAutofit/>
          </a:bodyPr>
          <a:lstStyle>
            <a:lvl1pPr marL="0" indent="0" algn="ctr">
              <a:buNone/>
              <a:defRPr sz="4000">
                <a:solidFill>
                  <a:srgbClr val="009ED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Subtitle</a:t>
            </a:r>
            <a:endParaRPr lang="en-US"/>
          </a:p>
        </p:txBody>
      </p:sp>
      <p:sp>
        <p:nvSpPr>
          <p:cNvPr id="9" name="Rectangle 8">
            <a:extLst>
              <a:ext uri="{FF2B5EF4-FFF2-40B4-BE49-F238E27FC236}">
                <a16:creationId xmlns:a16="http://schemas.microsoft.com/office/drawing/2014/main" id="{4F0B8ED3-FA4B-D683-395F-898987E1536D}"/>
              </a:ext>
            </a:extLst>
          </p:cNvPr>
          <p:cNvSpPr/>
          <p:nvPr userDrawn="1"/>
        </p:nvSpPr>
        <p:spPr>
          <a:xfrm>
            <a:off x="-22225" y="6804000"/>
            <a:ext cx="6601943" cy="76225"/>
          </a:xfrm>
          <a:prstGeom prst="rect">
            <a:avLst/>
          </a:prstGeom>
          <a:solidFill>
            <a:srgbClr val="00245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12" name="Rectangle 11">
            <a:extLst>
              <a:ext uri="{FF2B5EF4-FFF2-40B4-BE49-F238E27FC236}">
                <a16:creationId xmlns:a16="http://schemas.microsoft.com/office/drawing/2014/main" id="{3D932820-0F01-C8FC-1866-F18936C59836}"/>
              </a:ext>
            </a:extLst>
          </p:cNvPr>
          <p:cNvSpPr/>
          <p:nvPr userDrawn="1"/>
        </p:nvSpPr>
        <p:spPr>
          <a:xfrm>
            <a:off x="6579719" y="6804000"/>
            <a:ext cx="3510454" cy="76225"/>
          </a:xfrm>
          <a:prstGeom prst="rect">
            <a:avLst/>
          </a:prstGeom>
          <a:solidFill>
            <a:srgbClr val="009BDE"/>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13" name="Rectangle 12">
            <a:extLst>
              <a:ext uri="{FF2B5EF4-FFF2-40B4-BE49-F238E27FC236}">
                <a16:creationId xmlns:a16="http://schemas.microsoft.com/office/drawing/2014/main" id="{D0D67D51-EBFC-B5FC-BE8D-8ADC45D5EE00}"/>
              </a:ext>
            </a:extLst>
          </p:cNvPr>
          <p:cNvSpPr/>
          <p:nvPr userDrawn="1"/>
        </p:nvSpPr>
        <p:spPr>
          <a:xfrm>
            <a:off x="10090172" y="6804000"/>
            <a:ext cx="1878955" cy="76225"/>
          </a:xfrm>
          <a:prstGeom prst="rect">
            <a:avLst/>
          </a:prstGeom>
          <a:solidFill>
            <a:srgbClr val="7EB5E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 </a:t>
            </a:r>
          </a:p>
        </p:txBody>
      </p:sp>
      <p:sp>
        <p:nvSpPr>
          <p:cNvPr id="14" name="Rectangle 13">
            <a:extLst>
              <a:ext uri="{FF2B5EF4-FFF2-40B4-BE49-F238E27FC236}">
                <a16:creationId xmlns:a16="http://schemas.microsoft.com/office/drawing/2014/main" id="{A4496526-7473-17A6-E751-39A3F5BEA286}"/>
              </a:ext>
            </a:extLst>
          </p:cNvPr>
          <p:cNvSpPr/>
          <p:nvPr userDrawn="1"/>
        </p:nvSpPr>
        <p:spPr>
          <a:xfrm>
            <a:off x="11971219" y="6804000"/>
            <a:ext cx="232272" cy="76225"/>
          </a:xfrm>
          <a:prstGeom prst="rect">
            <a:avLst/>
          </a:prstGeom>
          <a:solidFill>
            <a:srgbClr val="CBE1F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pic>
        <p:nvPicPr>
          <p:cNvPr id="15" name="Picture 14">
            <a:extLst>
              <a:ext uri="{FF2B5EF4-FFF2-40B4-BE49-F238E27FC236}">
                <a16:creationId xmlns:a16="http://schemas.microsoft.com/office/drawing/2014/main" id="{BBE6E1AD-7A05-668C-1F58-E1FEF5A4D80B}"/>
              </a:ext>
            </a:extLst>
          </p:cNvPr>
          <p:cNvPicPr>
            <a:picLocks noChangeAspect="1"/>
          </p:cNvPicPr>
          <p:nvPr userDrawn="1"/>
        </p:nvPicPr>
        <p:blipFill>
          <a:blip r:embed="rId2"/>
          <a:srcRect/>
          <a:stretch/>
        </p:blipFill>
        <p:spPr>
          <a:xfrm>
            <a:off x="10090172" y="6506531"/>
            <a:ext cx="1869277" cy="188796"/>
          </a:xfrm>
          <a:prstGeom prst="rect">
            <a:avLst/>
          </a:prstGeom>
        </p:spPr>
      </p:pic>
    </p:spTree>
    <p:extLst>
      <p:ext uri="{BB962C8B-B14F-4D97-AF65-F5344CB8AC3E}">
        <p14:creationId xmlns:p14="http://schemas.microsoft.com/office/powerpoint/2010/main" val="3047316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a:xfrm>
            <a:off x="335663" y="315753"/>
            <a:ext cx="10189268" cy="590021"/>
          </a:xfrm>
          <a:prstGeom prst="rect">
            <a:avLst/>
          </a:prstGeom>
        </p:spPr>
        <p:txBody>
          <a:bodyPr>
            <a:normAutofit/>
          </a:bodyPr>
          <a:lstStyle>
            <a:lvl1pPr>
              <a:defRPr sz="3600">
                <a:solidFill>
                  <a:srgbClr val="002453"/>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479D1F78-65FF-4560-940F-61FB0D1AAD1D}"/>
              </a:ext>
            </a:extLst>
          </p:cNvPr>
          <p:cNvSpPr>
            <a:spLocks noGrp="1"/>
          </p:cNvSpPr>
          <p:nvPr>
            <p:ph idx="1"/>
          </p:nvPr>
        </p:nvSpPr>
        <p:spPr>
          <a:xfrm>
            <a:off x="335662" y="1124514"/>
            <a:ext cx="10189269" cy="5242914"/>
          </a:xfrm>
          <a:prstGeom prst="rect">
            <a:avLst/>
          </a:prstGeom>
        </p:spPr>
        <p:txBody>
          <a:bodyPr/>
          <a:lstStyle>
            <a:lvl1pPr>
              <a:buNone/>
              <a:defRPr sz="2400">
                <a:solidFill>
                  <a:srgbClr val="002453"/>
                </a:solidFill>
              </a:defRPr>
            </a:lvl1pPr>
            <a:lvl2pPr>
              <a:buNone/>
              <a:defRPr sz="1800">
                <a:solidFill>
                  <a:srgbClr val="002453"/>
                </a:solidFill>
              </a:defRPr>
            </a:lvl2pPr>
            <a:lvl3pPr>
              <a:buNone/>
              <a:defRPr sz="1600">
                <a:solidFill>
                  <a:srgbClr val="002453"/>
                </a:solidFill>
              </a:defRPr>
            </a:lvl3pPr>
            <a:lvl4pPr>
              <a:buNone/>
              <a:defRPr sz="1400">
                <a:solidFill>
                  <a:srgbClr val="002453"/>
                </a:solidFill>
              </a:defRPr>
            </a:lvl4pPr>
            <a:lvl5pPr>
              <a:buNone/>
              <a:defRPr sz="1200">
                <a:solidFill>
                  <a:srgbClr val="00245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5976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mp; Pictures">
    <p:spTree>
      <p:nvGrpSpPr>
        <p:cNvPr id="1" name=""/>
        <p:cNvGrpSpPr/>
        <p:nvPr/>
      </p:nvGrpSpPr>
      <p:grpSpPr>
        <a:xfrm>
          <a:off x="0" y="0"/>
          <a:ext cx="0" cy="0"/>
          <a:chOff x="0" y="0"/>
          <a:chExt cx="0" cy="0"/>
        </a:xfrm>
      </p:grpSpPr>
      <p:sp>
        <p:nvSpPr>
          <p:cNvPr id="2" name="Title 1"/>
          <p:cNvSpPr>
            <a:spLocks noGrp="1"/>
          </p:cNvSpPr>
          <p:nvPr>
            <p:ph type="title"/>
          </p:nvPr>
        </p:nvSpPr>
        <p:spPr>
          <a:xfrm>
            <a:off x="335663" y="315753"/>
            <a:ext cx="10189267" cy="590021"/>
          </a:xfrm>
          <a:prstGeom prst="rect">
            <a:avLst/>
          </a:prstGeom>
        </p:spPr>
        <p:txBody>
          <a:bodyPr>
            <a:normAutofit/>
          </a:bodyPr>
          <a:lstStyle>
            <a:lvl1pPr>
              <a:defRPr sz="3600">
                <a:solidFill>
                  <a:srgbClr val="002453"/>
                </a:solidFill>
              </a:defRPr>
            </a:lvl1pPr>
          </a:lstStyle>
          <a:p>
            <a:r>
              <a:rPr lang="en-US"/>
              <a:t>Click to edit Master title style</a:t>
            </a:r>
          </a:p>
        </p:txBody>
      </p:sp>
      <p:sp>
        <p:nvSpPr>
          <p:cNvPr id="3" name="Content Placeholder 2"/>
          <p:cNvSpPr>
            <a:spLocks noGrp="1"/>
          </p:cNvSpPr>
          <p:nvPr>
            <p:ph idx="1"/>
          </p:nvPr>
        </p:nvSpPr>
        <p:spPr>
          <a:xfrm>
            <a:off x="335663" y="1124514"/>
            <a:ext cx="10189268" cy="3697652"/>
          </a:xfrm>
          <a:prstGeom prst="rect">
            <a:avLst/>
          </a:prstGeom>
        </p:spPr>
        <p:txBody>
          <a:bodyPr/>
          <a:lstStyle>
            <a:lvl1pPr>
              <a:buNone/>
              <a:defRPr sz="2400">
                <a:solidFill>
                  <a:srgbClr val="002453"/>
                </a:solidFill>
              </a:defRPr>
            </a:lvl1pPr>
            <a:lvl2pPr>
              <a:buNone/>
              <a:defRPr sz="1800">
                <a:solidFill>
                  <a:srgbClr val="002453"/>
                </a:solidFill>
              </a:defRPr>
            </a:lvl2pPr>
            <a:lvl3pPr>
              <a:buNone/>
              <a:defRPr sz="1600">
                <a:solidFill>
                  <a:srgbClr val="002453"/>
                </a:solidFill>
              </a:defRPr>
            </a:lvl3pPr>
            <a:lvl4pPr>
              <a:buNone/>
              <a:defRPr sz="1400">
                <a:solidFill>
                  <a:srgbClr val="002453"/>
                </a:solidFill>
              </a:defRPr>
            </a:lvl4pPr>
            <a:lvl5pPr>
              <a:buNone/>
              <a:defRPr sz="1200">
                <a:solidFill>
                  <a:srgbClr val="00245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8">
            <a:extLst>
              <a:ext uri="{FF2B5EF4-FFF2-40B4-BE49-F238E27FC236}">
                <a16:creationId xmlns:a16="http://schemas.microsoft.com/office/drawing/2014/main" id="{C455B9A9-A3C1-4C78-A7AB-2E2AF74CA5D9}"/>
              </a:ext>
            </a:extLst>
          </p:cNvPr>
          <p:cNvSpPr>
            <a:spLocks noGrp="1"/>
          </p:cNvSpPr>
          <p:nvPr>
            <p:ph type="pic" sz="quarter" idx="12"/>
          </p:nvPr>
        </p:nvSpPr>
        <p:spPr>
          <a:xfrm>
            <a:off x="335663" y="4960189"/>
            <a:ext cx="3017137" cy="1420588"/>
          </a:xfrm>
          <a:prstGeom prst="rect">
            <a:avLst/>
          </a:prstGeom>
        </p:spPr>
        <p:txBody>
          <a:bodyPr/>
          <a:lstStyle/>
          <a:p>
            <a:r>
              <a:rPr lang="en-US"/>
              <a:t>Click icon to add picture</a:t>
            </a:r>
          </a:p>
        </p:txBody>
      </p:sp>
      <p:sp>
        <p:nvSpPr>
          <p:cNvPr id="7" name="Picture Placeholder 18">
            <a:extLst>
              <a:ext uri="{FF2B5EF4-FFF2-40B4-BE49-F238E27FC236}">
                <a16:creationId xmlns:a16="http://schemas.microsoft.com/office/drawing/2014/main" id="{26751B05-AFD8-3FB0-285A-FE05DBC7D96F}"/>
              </a:ext>
            </a:extLst>
          </p:cNvPr>
          <p:cNvSpPr>
            <a:spLocks noGrp="1"/>
          </p:cNvSpPr>
          <p:nvPr>
            <p:ph type="pic" sz="quarter" idx="13"/>
          </p:nvPr>
        </p:nvSpPr>
        <p:spPr>
          <a:xfrm>
            <a:off x="3911621" y="4960189"/>
            <a:ext cx="3017137" cy="1420588"/>
          </a:xfrm>
          <a:prstGeom prst="rect">
            <a:avLst/>
          </a:prstGeom>
        </p:spPr>
        <p:txBody>
          <a:bodyPr/>
          <a:lstStyle/>
          <a:p>
            <a:r>
              <a:rPr lang="en-US"/>
              <a:t>Click icon to add picture</a:t>
            </a:r>
          </a:p>
        </p:txBody>
      </p:sp>
      <p:sp>
        <p:nvSpPr>
          <p:cNvPr id="8" name="Picture Placeholder 18">
            <a:extLst>
              <a:ext uri="{FF2B5EF4-FFF2-40B4-BE49-F238E27FC236}">
                <a16:creationId xmlns:a16="http://schemas.microsoft.com/office/drawing/2014/main" id="{BF7B404C-1C2B-997C-E4A6-03EA358A7EC8}"/>
              </a:ext>
            </a:extLst>
          </p:cNvPr>
          <p:cNvSpPr>
            <a:spLocks noGrp="1"/>
          </p:cNvSpPr>
          <p:nvPr>
            <p:ph type="pic" sz="quarter" idx="14"/>
          </p:nvPr>
        </p:nvSpPr>
        <p:spPr>
          <a:xfrm>
            <a:off x="7507794" y="4960189"/>
            <a:ext cx="3017137" cy="1420588"/>
          </a:xfrm>
          <a:prstGeom prst="rect">
            <a:avLst/>
          </a:prstGeom>
        </p:spPr>
        <p:txBody>
          <a:bodyPr/>
          <a:lstStyle/>
          <a:p>
            <a:r>
              <a:rPr lang="en-US"/>
              <a:t>Click icon to add picture</a:t>
            </a:r>
          </a:p>
        </p:txBody>
      </p:sp>
    </p:spTree>
    <p:extLst>
      <p:ext uri="{BB962C8B-B14F-4D97-AF65-F5344CB8AC3E}">
        <p14:creationId xmlns:p14="http://schemas.microsoft.com/office/powerpoint/2010/main" val="443466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mp; Pictures Small">
    <p:spTree>
      <p:nvGrpSpPr>
        <p:cNvPr id="1" name=""/>
        <p:cNvGrpSpPr/>
        <p:nvPr/>
      </p:nvGrpSpPr>
      <p:grpSpPr>
        <a:xfrm>
          <a:off x="0" y="0"/>
          <a:ext cx="0" cy="0"/>
          <a:chOff x="0" y="0"/>
          <a:chExt cx="0" cy="0"/>
        </a:xfrm>
      </p:grpSpPr>
      <p:sp>
        <p:nvSpPr>
          <p:cNvPr id="2" name="Title 1"/>
          <p:cNvSpPr>
            <a:spLocks noGrp="1"/>
          </p:cNvSpPr>
          <p:nvPr>
            <p:ph type="title"/>
          </p:nvPr>
        </p:nvSpPr>
        <p:spPr>
          <a:xfrm>
            <a:off x="335663" y="315753"/>
            <a:ext cx="10189267" cy="590021"/>
          </a:xfrm>
          <a:prstGeom prst="rect">
            <a:avLst/>
          </a:prstGeom>
        </p:spPr>
        <p:txBody>
          <a:bodyPr>
            <a:normAutofit/>
          </a:bodyPr>
          <a:lstStyle>
            <a:lvl1pPr>
              <a:defRPr sz="3600">
                <a:solidFill>
                  <a:srgbClr val="002453"/>
                </a:solidFill>
              </a:defRPr>
            </a:lvl1pPr>
          </a:lstStyle>
          <a:p>
            <a:r>
              <a:rPr lang="en-US"/>
              <a:t>Click to edit Master title style</a:t>
            </a:r>
          </a:p>
        </p:txBody>
      </p:sp>
      <p:sp>
        <p:nvSpPr>
          <p:cNvPr id="16" name="Picture Placeholder 18">
            <a:extLst>
              <a:ext uri="{FF2B5EF4-FFF2-40B4-BE49-F238E27FC236}">
                <a16:creationId xmlns:a16="http://schemas.microsoft.com/office/drawing/2014/main" id="{EF80CE28-39F7-4791-8637-94D3C7FDFCE2}"/>
              </a:ext>
            </a:extLst>
          </p:cNvPr>
          <p:cNvSpPr>
            <a:spLocks noGrp="1"/>
          </p:cNvSpPr>
          <p:nvPr>
            <p:ph type="pic" sz="quarter" idx="13"/>
          </p:nvPr>
        </p:nvSpPr>
        <p:spPr>
          <a:xfrm>
            <a:off x="335664" y="5398867"/>
            <a:ext cx="2001452" cy="995260"/>
          </a:xfrm>
          <a:prstGeom prst="rect">
            <a:avLst/>
          </a:prstGeom>
        </p:spPr>
        <p:txBody>
          <a:bodyPr/>
          <a:lstStyle/>
          <a:p>
            <a:r>
              <a:rPr lang="en-US"/>
              <a:t>Click icon to add picture</a:t>
            </a:r>
          </a:p>
        </p:txBody>
      </p:sp>
      <p:sp>
        <p:nvSpPr>
          <p:cNvPr id="21" name="Content Placeholder 2">
            <a:extLst>
              <a:ext uri="{FF2B5EF4-FFF2-40B4-BE49-F238E27FC236}">
                <a16:creationId xmlns:a16="http://schemas.microsoft.com/office/drawing/2014/main" id="{E046B74A-64AE-4A15-AC05-CF8111FC8545}"/>
              </a:ext>
            </a:extLst>
          </p:cNvPr>
          <p:cNvSpPr>
            <a:spLocks noGrp="1"/>
          </p:cNvSpPr>
          <p:nvPr>
            <p:ph idx="1"/>
          </p:nvPr>
        </p:nvSpPr>
        <p:spPr>
          <a:xfrm>
            <a:off x="335663" y="1124514"/>
            <a:ext cx="10189268" cy="4146226"/>
          </a:xfrm>
          <a:prstGeom prst="rect">
            <a:avLst/>
          </a:prstGeom>
        </p:spPr>
        <p:txBody>
          <a:bodyPr/>
          <a:lstStyle>
            <a:lvl1pPr>
              <a:buNone/>
              <a:defRPr sz="2400">
                <a:solidFill>
                  <a:srgbClr val="002453"/>
                </a:solidFill>
              </a:defRPr>
            </a:lvl1pPr>
            <a:lvl2pPr>
              <a:buNone/>
              <a:defRPr sz="1800">
                <a:solidFill>
                  <a:srgbClr val="002453"/>
                </a:solidFill>
              </a:defRPr>
            </a:lvl2pPr>
            <a:lvl3pPr>
              <a:buNone/>
              <a:defRPr sz="1600">
                <a:solidFill>
                  <a:srgbClr val="002453"/>
                </a:solidFill>
              </a:defRPr>
            </a:lvl3pPr>
            <a:lvl4pPr>
              <a:buNone/>
              <a:defRPr sz="1400">
                <a:solidFill>
                  <a:srgbClr val="002453"/>
                </a:solidFill>
              </a:defRPr>
            </a:lvl4pPr>
            <a:lvl5pPr>
              <a:buNone/>
              <a:defRPr sz="1200">
                <a:solidFill>
                  <a:srgbClr val="00245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18">
            <a:extLst>
              <a:ext uri="{FF2B5EF4-FFF2-40B4-BE49-F238E27FC236}">
                <a16:creationId xmlns:a16="http://schemas.microsoft.com/office/drawing/2014/main" id="{6C8EA50E-FF36-B8FE-B4C2-8F95971BD130}"/>
              </a:ext>
            </a:extLst>
          </p:cNvPr>
          <p:cNvSpPr>
            <a:spLocks noGrp="1"/>
          </p:cNvSpPr>
          <p:nvPr>
            <p:ph type="pic" sz="quarter" idx="14"/>
          </p:nvPr>
        </p:nvSpPr>
        <p:spPr>
          <a:xfrm>
            <a:off x="3064936" y="5398867"/>
            <a:ext cx="2001452" cy="995260"/>
          </a:xfrm>
          <a:prstGeom prst="rect">
            <a:avLst/>
          </a:prstGeom>
        </p:spPr>
        <p:txBody>
          <a:bodyPr/>
          <a:lstStyle/>
          <a:p>
            <a:r>
              <a:rPr lang="en-US"/>
              <a:t>Click icon to add picture</a:t>
            </a:r>
          </a:p>
        </p:txBody>
      </p:sp>
      <p:sp>
        <p:nvSpPr>
          <p:cNvPr id="4" name="Picture Placeholder 18">
            <a:extLst>
              <a:ext uri="{FF2B5EF4-FFF2-40B4-BE49-F238E27FC236}">
                <a16:creationId xmlns:a16="http://schemas.microsoft.com/office/drawing/2014/main" id="{7CCE9C98-BB55-3F38-5911-595538B3960E}"/>
              </a:ext>
            </a:extLst>
          </p:cNvPr>
          <p:cNvSpPr>
            <a:spLocks noGrp="1"/>
          </p:cNvSpPr>
          <p:nvPr>
            <p:ph type="pic" sz="quarter" idx="15"/>
          </p:nvPr>
        </p:nvSpPr>
        <p:spPr>
          <a:xfrm>
            <a:off x="5794208" y="5398867"/>
            <a:ext cx="2001452" cy="995260"/>
          </a:xfrm>
          <a:prstGeom prst="rect">
            <a:avLst/>
          </a:prstGeom>
        </p:spPr>
        <p:txBody>
          <a:bodyPr/>
          <a:lstStyle/>
          <a:p>
            <a:r>
              <a:rPr lang="en-US"/>
              <a:t>Click icon to add picture</a:t>
            </a:r>
          </a:p>
        </p:txBody>
      </p:sp>
      <p:sp>
        <p:nvSpPr>
          <p:cNvPr id="5" name="Picture Placeholder 18">
            <a:extLst>
              <a:ext uri="{FF2B5EF4-FFF2-40B4-BE49-F238E27FC236}">
                <a16:creationId xmlns:a16="http://schemas.microsoft.com/office/drawing/2014/main" id="{0721503A-7509-8455-53BA-8E084BEE0322}"/>
              </a:ext>
            </a:extLst>
          </p:cNvPr>
          <p:cNvSpPr>
            <a:spLocks noGrp="1"/>
          </p:cNvSpPr>
          <p:nvPr>
            <p:ph type="pic" sz="quarter" idx="16"/>
          </p:nvPr>
        </p:nvSpPr>
        <p:spPr>
          <a:xfrm>
            <a:off x="8523479" y="5398867"/>
            <a:ext cx="2001452" cy="995260"/>
          </a:xfrm>
          <a:prstGeom prst="rect">
            <a:avLst/>
          </a:prstGeom>
        </p:spPr>
        <p:txBody>
          <a:bodyPr/>
          <a:lstStyle/>
          <a:p>
            <a:r>
              <a:rPr lang="en-US"/>
              <a:t>Click icon to add picture</a:t>
            </a:r>
          </a:p>
        </p:txBody>
      </p:sp>
    </p:spTree>
    <p:extLst>
      <p:ext uri="{BB962C8B-B14F-4D97-AF65-F5344CB8AC3E}">
        <p14:creationId xmlns:p14="http://schemas.microsoft.com/office/powerpoint/2010/main" val="2063304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Galle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5663" y="315753"/>
            <a:ext cx="9634813" cy="581394"/>
          </a:xfrm>
          <a:prstGeom prst="rect">
            <a:avLst/>
          </a:prstGeom>
        </p:spPr>
        <p:txBody>
          <a:bodyPr>
            <a:normAutofit/>
          </a:bodyPr>
          <a:lstStyle>
            <a:lvl1pPr>
              <a:defRPr sz="3600">
                <a:solidFill>
                  <a:srgbClr val="002453"/>
                </a:solidFill>
              </a:defRPr>
            </a:lvl1pPr>
          </a:lstStyle>
          <a:p>
            <a:r>
              <a:rPr lang="en-GB"/>
              <a:t>Click to edit Gallery title style</a:t>
            </a:r>
            <a:endParaRPr lang="en-US"/>
          </a:p>
        </p:txBody>
      </p:sp>
      <p:sp>
        <p:nvSpPr>
          <p:cNvPr id="20" name="Picture Placeholder 18">
            <a:extLst>
              <a:ext uri="{FF2B5EF4-FFF2-40B4-BE49-F238E27FC236}">
                <a16:creationId xmlns:a16="http://schemas.microsoft.com/office/drawing/2014/main" id="{A67D35BF-D13C-0642-A648-6CE7FBABC1A4}"/>
              </a:ext>
            </a:extLst>
          </p:cNvPr>
          <p:cNvSpPr>
            <a:spLocks noGrp="1"/>
          </p:cNvSpPr>
          <p:nvPr>
            <p:ph type="pic" sz="quarter" idx="11"/>
          </p:nvPr>
        </p:nvSpPr>
        <p:spPr>
          <a:xfrm>
            <a:off x="4252299" y="1539237"/>
            <a:ext cx="3498103" cy="2465100"/>
          </a:xfrm>
          <a:prstGeom prst="rect">
            <a:avLst/>
          </a:prstGeom>
        </p:spPr>
        <p:txBody>
          <a:bodyPr/>
          <a:lstStyle/>
          <a:p>
            <a:r>
              <a:rPr lang="en-US"/>
              <a:t>Click icon to add picture</a:t>
            </a:r>
          </a:p>
        </p:txBody>
      </p:sp>
      <p:sp>
        <p:nvSpPr>
          <p:cNvPr id="23" name="Picture Placeholder 18">
            <a:extLst>
              <a:ext uri="{FF2B5EF4-FFF2-40B4-BE49-F238E27FC236}">
                <a16:creationId xmlns:a16="http://schemas.microsoft.com/office/drawing/2014/main" id="{4A9E3975-A67B-3242-A8AF-A61173F901AD}"/>
              </a:ext>
            </a:extLst>
          </p:cNvPr>
          <p:cNvSpPr>
            <a:spLocks noGrp="1"/>
          </p:cNvSpPr>
          <p:nvPr>
            <p:ph type="pic" sz="quarter" idx="14"/>
          </p:nvPr>
        </p:nvSpPr>
        <p:spPr>
          <a:xfrm>
            <a:off x="453850" y="4310147"/>
            <a:ext cx="2543911" cy="1587905"/>
          </a:xfrm>
          <a:prstGeom prst="rect">
            <a:avLst/>
          </a:prstGeom>
        </p:spPr>
        <p:txBody>
          <a:bodyPr/>
          <a:lstStyle/>
          <a:p>
            <a:r>
              <a:rPr lang="en-US"/>
              <a:t>Click icon to add picture</a:t>
            </a:r>
          </a:p>
        </p:txBody>
      </p:sp>
      <p:sp>
        <p:nvSpPr>
          <p:cNvPr id="3" name="Picture Placeholder 18">
            <a:extLst>
              <a:ext uri="{FF2B5EF4-FFF2-40B4-BE49-F238E27FC236}">
                <a16:creationId xmlns:a16="http://schemas.microsoft.com/office/drawing/2014/main" id="{BDC98DCC-D814-ECC3-E2E4-99F39E06427A}"/>
              </a:ext>
            </a:extLst>
          </p:cNvPr>
          <p:cNvSpPr>
            <a:spLocks noGrp="1"/>
          </p:cNvSpPr>
          <p:nvPr>
            <p:ph type="pic" sz="quarter" idx="15"/>
          </p:nvPr>
        </p:nvSpPr>
        <p:spPr>
          <a:xfrm>
            <a:off x="453850" y="1539237"/>
            <a:ext cx="3498103" cy="2465100"/>
          </a:xfrm>
          <a:prstGeom prst="rect">
            <a:avLst/>
          </a:prstGeom>
        </p:spPr>
        <p:txBody>
          <a:bodyPr/>
          <a:lstStyle/>
          <a:p>
            <a:r>
              <a:rPr lang="en-US"/>
              <a:t>Click icon to add picture</a:t>
            </a:r>
          </a:p>
        </p:txBody>
      </p:sp>
      <p:sp>
        <p:nvSpPr>
          <p:cNvPr id="4" name="Picture Placeholder 18">
            <a:extLst>
              <a:ext uri="{FF2B5EF4-FFF2-40B4-BE49-F238E27FC236}">
                <a16:creationId xmlns:a16="http://schemas.microsoft.com/office/drawing/2014/main" id="{FA2C358B-555B-A731-A8B6-A76C681BFCEE}"/>
              </a:ext>
            </a:extLst>
          </p:cNvPr>
          <p:cNvSpPr>
            <a:spLocks noGrp="1"/>
          </p:cNvSpPr>
          <p:nvPr>
            <p:ph type="pic" sz="quarter" idx="16"/>
          </p:nvPr>
        </p:nvSpPr>
        <p:spPr>
          <a:xfrm>
            <a:off x="8050748" y="1539237"/>
            <a:ext cx="3498103" cy="2465100"/>
          </a:xfrm>
          <a:prstGeom prst="rect">
            <a:avLst/>
          </a:prstGeom>
        </p:spPr>
        <p:txBody>
          <a:bodyPr/>
          <a:lstStyle/>
          <a:p>
            <a:r>
              <a:rPr lang="en-US"/>
              <a:t>Click icon to add picture</a:t>
            </a:r>
          </a:p>
        </p:txBody>
      </p:sp>
      <p:sp>
        <p:nvSpPr>
          <p:cNvPr id="5" name="Picture Placeholder 18">
            <a:extLst>
              <a:ext uri="{FF2B5EF4-FFF2-40B4-BE49-F238E27FC236}">
                <a16:creationId xmlns:a16="http://schemas.microsoft.com/office/drawing/2014/main" id="{182BBC5E-BCE0-0281-FC1E-CCE485664180}"/>
              </a:ext>
            </a:extLst>
          </p:cNvPr>
          <p:cNvSpPr>
            <a:spLocks noGrp="1"/>
          </p:cNvSpPr>
          <p:nvPr>
            <p:ph type="pic" sz="quarter" idx="17"/>
          </p:nvPr>
        </p:nvSpPr>
        <p:spPr>
          <a:xfrm>
            <a:off x="3304213" y="4310147"/>
            <a:ext cx="2543911" cy="1587905"/>
          </a:xfrm>
          <a:prstGeom prst="rect">
            <a:avLst/>
          </a:prstGeom>
        </p:spPr>
        <p:txBody>
          <a:bodyPr/>
          <a:lstStyle/>
          <a:p>
            <a:r>
              <a:rPr lang="en-US"/>
              <a:t>Click icon to add picture</a:t>
            </a:r>
          </a:p>
        </p:txBody>
      </p:sp>
      <p:sp>
        <p:nvSpPr>
          <p:cNvPr id="6" name="Picture Placeholder 18">
            <a:extLst>
              <a:ext uri="{FF2B5EF4-FFF2-40B4-BE49-F238E27FC236}">
                <a16:creationId xmlns:a16="http://schemas.microsoft.com/office/drawing/2014/main" id="{59AA2888-3802-B343-A4F2-9E628CEBEE54}"/>
              </a:ext>
            </a:extLst>
          </p:cNvPr>
          <p:cNvSpPr>
            <a:spLocks noGrp="1"/>
          </p:cNvSpPr>
          <p:nvPr>
            <p:ph type="pic" sz="quarter" idx="18"/>
          </p:nvPr>
        </p:nvSpPr>
        <p:spPr>
          <a:xfrm>
            <a:off x="9004940" y="4310147"/>
            <a:ext cx="2543911" cy="1587905"/>
          </a:xfrm>
          <a:prstGeom prst="rect">
            <a:avLst/>
          </a:prstGeom>
        </p:spPr>
        <p:txBody>
          <a:bodyPr/>
          <a:lstStyle/>
          <a:p>
            <a:r>
              <a:rPr lang="en-US"/>
              <a:t>Click icon to add picture</a:t>
            </a:r>
          </a:p>
        </p:txBody>
      </p:sp>
      <p:sp>
        <p:nvSpPr>
          <p:cNvPr id="10" name="Picture Placeholder 18">
            <a:extLst>
              <a:ext uri="{FF2B5EF4-FFF2-40B4-BE49-F238E27FC236}">
                <a16:creationId xmlns:a16="http://schemas.microsoft.com/office/drawing/2014/main" id="{D46314AB-0770-612F-65A6-6D778511DFE7}"/>
              </a:ext>
            </a:extLst>
          </p:cNvPr>
          <p:cNvSpPr>
            <a:spLocks noGrp="1"/>
          </p:cNvSpPr>
          <p:nvPr>
            <p:ph type="pic" sz="quarter" idx="19"/>
          </p:nvPr>
        </p:nvSpPr>
        <p:spPr>
          <a:xfrm>
            <a:off x="6154576" y="4310147"/>
            <a:ext cx="2543911" cy="1587905"/>
          </a:xfrm>
          <a:prstGeom prst="rect">
            <a:avLst/>
          </a:prstGeom>
        </p:spPr>
        <p:txBody>
          <a:bodyPr/>
          <a:lstStyle/>
          <a:p>
            <a:r>
              <a:rPr lang="en-US"/>
              <a:t>Click icon to add picture</a:t>
            </a:r>
          </a:p>
        </p:txBody>
      </p:sp>
    </p:spTree>
    <p:extLst>
      <p:ext uri="{BB962C8B-B14F-4D97-AF65-F5344CB8AC3E}">
        <p14:creationId xmlns:p14="http://schemas.microsoft.com/office/powerpoint/2010/main" val="910870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Gallery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5663" y="315754"/>
            <a:ext cx="10183047" cy="572768"/>
          </a:xfrm>
          <a:prstGeom prst="rect">
            <a:avLst/>
          </a:prstGeom>
        </p:spPr>
        <p:txBody>
          <a:bodyPr>
            <a:normAutofit/>
          </a:bodyPr>
          <a:lstStyle>
            <a:lvl1pPr>
              <a:defRPr sz="3600">
                <a:solidFill>
                  <a:srgbClr val="002453"/>
                </a:solidFill>
              </a:defRPr>
            </a:lvl1pPr>
          </a:lstStyle>
          <a:p>
            <a:r>
              <a:rPr lang="en-GB"/>
              <a:t>Click to edit Gallery title style</a:t>
            </a:r>
            <a:endParaRPr lang="en-US"/>
          </a:p>
        </p:txBody>
      </p:sp>
      <p:graphicFrame>
        <p:nvGraphicFramePr>
          <p:cNvPr id="5" name="Table 4">
            <a:extLst>
              <a:ext uri="{FF2B5EF4-FFF2-40B4-BE49-F238E27FC236}">
                <a16:creationId xmlns:a16="http://schemas.microsoft.com/office/drawing/2014/main" id="{546D0926-59F4-667F-1B5C-105E6D8FAA9F}"/>
              </a:ext>
            </a:extLst>
          </p:cNvPr>
          <p:cNvGraphicFramePr>
            <a:graphicFrameLocks noGrp="1"/>
          </p:cNvGraphicFramePr>
          <p:nvPr userDrawn="1">
            <p:extLst>
              <p:ext uri="{D42A27DB-BD31-4B8C-83A1-F6EECF244321}">
                <p14:modId xmlns:p14="http://schemas.microsoft.com/office/powerpoint/2010/main" val="4202626971"/>
              </p:ext>
            </p:extLst>
          </p:nvPr>
        </p:nvGraphicFramePr>
        <p:xfrm>
          <a:off x="453850" y="1115788"/>
          <a:ext cx="5378056" cy="1037382"/>
        </p:xfrm>
        <a:graphic>
          <a:graphicData uri="http://schemas.openxmlformats.org/drawingml/2006/table">
            <a:tbl>
              <a:tblPr firstRow="1" bandRow="1">
                <a:tableStyleId>{69012ECD-51FC-41F1-AA8D-1B2483CD663E}</a:tableStyleId>
              </a:tblPr>
              <a:tblGrid>
                <a:gridCol w="1512409">
                  <a:extLst>
                    <a:ext uri="{9D8B030D-6E8A-4147-A177-3AD203B41FA5}">
                      <a16:colId xmlns:a16="http://schemas.microsoft.com/office/drawing/2014/main" val="1299909099"/>
                    </a:ext>
                  </a:extLst>
                </a:gridCol>
                <a:gridCol w="1288549">
                  <a:extLst>
                    <a:ext uri="{9D8B030D-6E8A-4147-A177-3AD203B41FA5}">
                      <a16:colId xmlns:a16="http://schemas.microsoft.com/office/drawing/2014/main" val="2955831848"/>
                    </a:ext>
                  </a:extLst>
                </a:gridCol>
                <a:gridCol w="1288549">
                  <a:extLst>
                    <a:ext uri="{9D8B030D-6E8A-4147-A177-3AD203B41FA5}">
                      <a16:colId xmlns:a16="http://schemas.microsoft.com/office/drawing/2014/main" val="1962340048"/>
                    </a:ext>
                  </a:extLst>
                </a:gridCol>
                <a:gridCol w="1288549">
                  <a:extLst>
                    <a:ext uri="{9D8B030D-6E8A-4147-A177-3AD203B41FA5}">
                      <a16:colId xmlns:a16="http://schemas.microsoft.com/office/drawing/2014/main" val="4113488539"/>
                    </a:ext>
                  </a:extLst>
                </a:gridCol>
              </a:tblGrid>
              <a:tr h="295702">
                <a:tc>
                  <a:txBody>
                    <a:bodyPr/>
                    <a:lstStyle/>
                    <a:p>
                      <a:r>
                        <a:rPr lang="en-IE" sz="1200"/>
                        <a:t>Market Analysis</a:t>
                      </a:r>
                    </a:p>
                  </a:txBody>
                  <a:tcPr anchor="ctr">
                    <a:lnR w="12700" cap="flat" cmpd="sng" algn="ctr">
                      <a:solidFill>
                        <a:schemeClr val="bg1"/>
                      </a:solidFill>
                      <a:prstDash val="solid"/>
                      <a:round/>
                      <a:headEnd type="none" w="med" len="med"/>
                      <a:tailEnd type="none" w="med" len="med"/>
                    </a:lnR>
                  </a:tcPr>
                </a:tc>
                <a:tc>
                  <a:txBody>
                    <a:bodyPr/>
                    <a:lstStyle/>
                    <a:p>
                      <a:pPr algn="l"/>
                      <a:r>
                        <a:rPr lang="en-IE" sz="1200"/>
                        <a:t>FY24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l"/>
                      <a:r>
                        <a:rPr lang="en-IE" sz="1200"/>
                        <a:t>FY25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l"/>
                      <a:r>
                        <a:rPr lang="en-IE" sz="1200"/>
                        <a:t>% FY24 v FY25</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605479445"/>
                  </a:ext>
                </a:extLst>
              </a:tr>
              <a:tr h="370840">
                <a:tc>
                  <a:txBody>
                    <a:bodyPr/>
                    <a:lstStyle/>
                    <a:p>
                      <a:pPr marL="0" marR="0" lvl="0" indent="0" algn="l" defTabSz="457200" rtl="0" eaLnBrk="1" fontAlgn="auto" latinLnBrk="0" hangingPunct="1">
                        <a:lnSpc>
                          <a:spcPct val="100000"/>
                        </a:lnSpc>
                        <a:spcBef>
                          <a:spcPts val="1000"/>
                        </a:spcBef>
                        <a:spcAft>
                          <a:spcPts val="0"/>
                        </a:spcAft>
                        <a:buClr>
                          <a:srgbClr val="009EE4"/>
                        </a:buClr>
                        <a:buSzPct val="100000"/>
                        <a:buFont typeface="Arial" panose="020B0604020202020204" pitchFamily="34" charset="0"/>
                        <a:buNone/>
                        <a:tabLst/>
                        <a:defRPr/>
                      </a:pPr>
                      <a:r>
                        <a:rPr kumimoji="0" lang="en-US" sz="1200" b="0" i="0" u="none" strike="noStrike" kern="1200" cap="none" spc="0" normalizeH="0" baseline="0" noProof="0">
                          <a:ln>
                            <a:noFill/>
                          </a:ln>
                          <a:solidFill>
                            <a:srgbClr val="002453"/>
                          </a:solidFill>
                          <a:effectLst/>
                          <a:uLnTx/>
                          <a:uFillTx/>
                          <a:latin typeface="+mn-lt"/>
                          <a:ea typeface="+mn-ea"/>
                          <a:cs typeface="+mn-cs"/>
                        </a:rPr>
                        <a:t>HC21 Revenue</a:t>
                      </a:r>
                    </a:p>
                  </a:txBody>
                  <a:tcPr anchor="ctr"/>
                </a:tc>
                <a:tc>
                  <a:txBody>
                    <a:bodyPr/>
                    <a:lstStyle/>
                    <a:p>
                      <a:endParaRPr lang="en-IE" sz="1200">
                        <a:solidFill>
                          <a:schemeClr val="bg1"/>
                        </a:solidFill>
                      </a:endParaRPr>
                    </a:p>
                  </a:txBody>
                  <a:tcPr anchor="ctr"/>
                </a:tc>
                <a:tc>
                  <a:txBody>
                    <a:bodyPr/>
                    <a:lstStyle/>
                    <a:p>
                      <a:endParaRPr lang="en-IE" sz="1200">
                        <a:solidFill>
                          <a:schemeClr val="bg1"/>
                        </a:solidFill>
                      </a:endParaRPr>
                    </a:p>
                  </a:txBody>
                  <a:tcPr anchor="ctr"/>
                </a:tc>
                <a:tc>
                  <a:txBody>
                    <a:bodyPr/>
                    <a:lstStyle/>
                    <a:p>
                      <a:endParaRPr lang="en-IE" sz="1200">
                        <a:solidFill>
                          <a:schemeClr val="bg1"/>
                        </a:solidFill>
                      </a:endParaRPr>
                    </a:p>
                  </a:txBody>
                  <a:tcPr anchor="ctr"/>
                </a:tc>
                <a:extLst>
                  <a:ext uri="{0D108BD9-81ED-4DB2-BD59-A6C34878D82A}">
                    <a16:rowId xmlns:a16="http://schemas.microsoft.com/office/drawing/2014/main" val="3938465135"/>
                  </a:ext>
                </a:extLst>
              </a:tr>
              <a:tr h="370840">
                <a:tc>
                  <a:txBody>
                    <a:bodyPr/>
                    <a:lstStyle/>
                    <a:p>
                      <a:r>
                        <a:rPr lang="en-IE" sz="1200"/>
                        <a:t>Potential Market Size </a:t>
                      </a:r>
                    </a:p>
                  </a:txBody>
                  <a:tcPr anchor="ctr"/>
                </a:tc>
                <a:tc>
                  <a:txBody>
                    <a:bodyPr/>
                    <a:lstStyle/>
                    <a:p>
                      <a:endParaRPr lang="en-IE" sz="1200">
                        <a:solidFill>
                          <a:schemeClr val="bg1"/>
                        </a:solidFill>
                      </a:endParaRPr>
                    </a:p>
                  </a:txBody>
                  <a:tcPr anchor="ctr"/>
                </a:tc>
                <a:tc>
                  <a:txBody>
                    <a:bodyPr/>
                    <a:lstStyle/>
                    <a:p>
                      <a:endParaRPr lang="en-IE" sz="1200">
                        <a:solidFill>
                          <a:schemeClr val="bg1"/>
                        </a:solidFill>
                      </a:endParaRPr>
                    </a:p>
                  </a:txBody>
                  <a:tcPr anchor="ctr"/>
                </a:tc>
                <a:tc>
                  <a:txBody>
                    <a:bodyPr/>
                    <a:lstStyle/>
                    <a:p>
                      <a:endParaRPr lang="en-IE" sz="1200">
                        <a:solidFill>
                          <a:schemeClr val="bg1"/>
                        </a:solidFill>
                      </a:endParaRPr>
                    </a:p>
                  </a:txBody>
                  <a:tcPr anchor="ctr"/>
                </a:tc>
                <a:extLst>
                  <a:ext uri="{0D108BD9-81ED-4DB2-BD59-A6C34878D82A}">
                    <a16:rowId xmlns:a16="http://schemas.microsoft.com/office/drawing/2014/main" val="1839773142"/>
                  </a:ext>
                </a:extLst>
              </a:tr>
            </a:tbl>
          </a:graphicData>
        </a:graphic>
      </p:graphicFrame>
      <p:graphicFrame>
        <p:nvGraphicFramePr>
          <p:cNvPr id="6" name="Table 5">
            <a:extLst>
              <a:ext uri="{FF2B5EF4-FFF2-40B4-BE49-F238E27FC236}">
                <a16:creationId xmlns:a16="http://schemas.microsoft.com/office/drawing/2014/main" id="{BD87E03A-F0F8-93AB-03EF-3A1999BC427A}"/>
              </a:ext>
            </a:extLst>
          </p:cNvPr>
          <p:cNvGraphicFramePr>
            <a:graphicFrameLocks noGrp="1"/>
          </p:cNvGraphicFramePr>
          <p:nvPr userDrawn="1">
            <p:extLst>
              <p:ext uri="{D42A27DB-BD31-4B8C-83A1-F6EECF244321}">
                <p14:modId xmlns:p14="http://schemas.microsoft.com/office/powerpoint/2010/main" val="525664457"/>
              </p:ext>
            </p:extLst>
          </p:nvPr>
        </p:nvGraphicFramePr>
        <p:xfrm>
          <a:off x="453110" y="2395900"/>
          <a:ext cx="5378056" cy="2031035"/>
        </p:xfrm>
        <a:graphic>
          <a:graphicData uri="http://schemas.openxmlformats.org/drawingml/2006/table">
            <a:tbl>
              <a:tblPr firstRow="1" bandRow="1">
                <a:tableStyleId>{69012ECD-51FC-41F1-AA8D-1B2483CD663E}</a:tableStyleId>
              </a:tblPr>
              <a:tblGrid>
                <a:gridCol w="5378056">
                  <a:extLst>
                    <a:ext uri="{9D8B030D-6E8A-4147-A177-3AD203B41FA5}">
                      <a16:colId xmlns:a16="http://schemas.microsoft.com/office/drawing/2014/main" val="2409115022"/>
                    </a:ext>
                  </a:extLst>
                </a:gridCol>
              </a:tblGrid>
              <a:tr h="335026">
                <a:tc>
                  <a:txBody>
                    <a:bodyPr/>
                    <a:lstStyle/>
                    <a:p>
                      <a:pPr algn="l"/>
                      <a:r>
                        <a:rPr lang="en-IE" sz="1200"/>
                        <a:t>FY25 Growth Strategy</a:t>
                      </a:r>
                    </a:p>
                  </a:txBody>
                  <a:tcPr anchor="ctr"/>
                </a:tc>
                <a:extLst>
                  <a:ext uri="{0D108BD9-81ED-4DB2-BD59-A6C34878D82A}">
                    <a16:rowId xmlns:a16="http://schemas.microsoft.com/office/drawing/2014/main" val="1214877596"/>
                  </a:ext>
                </a:extLst>
              </a:tr>
              <a:tr h="1696009">
                <a:tc>
                  <a:txBody>
                    <a:bodyPr/>
                    <a:lstStyle/>
                    <a:p>
                      <a:endParaRPr lang="en-IE"/>
                    </a:p>
                  </a:txBody>
                  <a:tcPr/>
                </a:tc>
                <a:extLst>
                  <a:ext uri="{0D108BD9-81ED-4DB2-BD59-A6C34878D82A}">
                    <a16:rowId xmlns:a16="http://schemas.microsoft.com/office/drawing/2014/main" val="485036361"/>
                  </a:ext>
                </a:extLst>
              </a:tr>
            </a:tbl>
          </a:graphicData>
        </a:graphic>
      </p:graphicFrame>
      <p:graphicFrame>
        <p:nvGraphicFramePr>
          <p:cNvPr id="23" name="Table 22">
            <a:extLst>
              <a:ext uri="{FF2B5EF4-FFF2-40B4-BE49-F238E27FC236}">
                <a16:creationId xmlns:a16="http://schemas.microsoft.com/office/drawing/2014/main" id="{5275BDDD-C9AA-516B-ADE2-D78B2425E9C7}"/>
              </a:ext>
            </a:extLst>
          </p:cNvPr>
          <p:cNvGraphicFramePr>
            <a:graphicFrameLocks noGrp="1"/>
          </p:cNvGraphicFramePr>
          <p:nvPr userDrawn="1">
            <p:extLst>
              <p:ext uri="{D42A27DB-BD31-4B8C-83A1-F6EECF244321}">
                <p14:modId xmlns:p14="http://schemas.microsoft.com/office/powerpoint/2010/main" val="1756751526"/>
              </p:ext>
            </p:extLst>
          </p:nvPr>
        </p:nvGraphicFramePr>
        <p:xfrm>
          <a:off x="453110" y="4656302"/>
          <a:ext cx="10954672" cy="1470004"/>
        </p:xfrm>
        <a:graphic>
          <a:graphicData uri="http://schemas.openxmlformats.org/drawingml/2006/table">
            <a:tbl>
              <a:tblPr firstRow="1" bandRow="1">
                <a:tableStyleId>{69012ECD-51FC-41F1-AA8D-1B2483CD663E}</a:tableStyleId>
              </a:tblPr>
              <a:tblGrid>
                <a:gridCol w="2738668">
                  <a:extLst>
                    <a:ext uri="{9D8B030D-6E8A-4147-A177-3AD203B41FA5}">
                      <a16:colId xmlns:a16="http://schemas.microsoft.com/office/drawing/2014/main" val="1299909099"/>
                    </a:ext>
                  </a:extLst>
                </a:gridCol>
                <a:gridCol w="2738668">
                  <a:extLst>
                    <a:ext uri="{9D8B030D-6E8A-4147-A177-3AD203B41FA5}">
                      <a16:colId xmlns:a16="http://schemas.microsoft.com/office/drawing/2014/main" val="2955831848"/>
                    </a:ext>
                  </a:extLst>
                </a:gridCol>
                <a:gridCol w="2738668">
                  <a:extLst>
                    <a:ext uri="{9D8B030D-6E8A-4147-A177-3AD203B41FA5}">
                      <a16:colId xmlns:a16="http://schemas.microsoft.com/office/drawing/2014/main" val="1962340048"/>
                    </a:ext>
                  </a:extLst>
                </a:gridCol>
                <a:gridCol w="2738668">
                  <a:extLst>
                    <a:ext uri="{9D8B030D-6E8A-4147-A177-3AD203B41FA5}">
                      <a16:colId xmlns:a16="http://schemas.microsoft.com/office/drawing/2014/main" val="4113488539"/>
                    </a:ext>
                  </a:extLst>
                </a:gridCol>
              </a:tblGrid>
              <a:tr h="361807">
                <a:tc>
                  <a:txBody>
                    <a:bodyPr/>
                    <a:lstStyle/>
                    <a:p>
                      <a:pPr algn="l"/>
                      <a:r>
                        <a:rPr lang="en-IE" sz="1200"/>
                        <a:t>Strengths</a:t>
                      </a:r>
                    </a:p>
                  </a:txBody>
                  <a:tcPr anchor="ctr">
                    <a:lnR w="12700" cap="flat" cmpd="sng" algn="ctr">
                      <a:solidFill>
                        <a:schemeClr val="bg1"/>
                      </a:solidFill>
                      <a:prstDash val="solid"/>
                      <a:round/>
                      <a:headEnd type="none" w="med" len="med"/>
                      <a:tailEnd type="none" w="med" len="med"/>
                    </a:lnR>
                  </a:tcPr>
                </a:tc>
                <a:tc>
                  <a:txBody>
                    <a:bodyPr/>
                    <a:lstStyle/>
                    <a:p>
                      <a:pPr algn="l"/>
                      <a:r>
                        <a:rPr lang="en-IE" sz="1200"/>
                        <a:t>Weaknesses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l"/>
                      <a:r>
                        <a:rPr lang="en-IE" sz="1200"/>
                        <a:t>Opportunities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l"/>
                      <a:r>
                        <a:rPr lang="en-IE" sz="1200"/>
                        <a:t>Threats</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605479445"/>
                  </a:ext>
                </a:extLst>
              </a:tr>
              <a:tr h="1108197">
                <a:tc>
                  <a:txBody>
                    <a:bodyPr/>
                    <a:lstStyle/>
                    <a:p>
                      <a:pPr marL="0" marR="0" lvl="0" indent="0" algn="l" defTabSz="457200" rtl="0" eaLnBrk="1" fontAlgn="auto" latinLnBrk="0" hangingPunct="1">
                        <a:lnSpc>
                          <a:spcPct val="100000"/>
                        </a:lnSpc>
                        <a:spcBef>
                          <a:spcPts val="1000"/>
                        </a:spcBef>
                        <a:spcAft>
                          <a:spcPts val="0"/>
                        </a:spcAft>
                        <a:buClr>
                          <a:srgbClr val="009EE4"/>
                        </a:buClr>
                        <a:buSzPct val="100000"/>
                        <a:buFont typeface="Arial" panose="020B0604020202020204" pitchFamily="34" charset="0"/>
                        <a:buNone/>
                        <a:tabLst/>
                        <a:defRPr/>
                      </a:pPr>
                      <a:endParaRPr kumimoji="0" lang="en-US" sz="1200" b="0" i="0" u="none" strike="noStrike" kern="1200" cap="none" spc="0" normalizeH="0" baseline="0" noProof="0">
                        <a:ln>
                          <a:noFill/>
                        </a:ln>
                        <a:solidFill>
                          <a:srgbClr val="002453"/>
                        </a:solidFill>
                        <a:effectLst/>
                        <a:uLnTx/>
                        <a:uFillTx/>
                        <a:latin typeface="+mn-lt"/>
                        <a:ea typeface="+mn-ea"/>
                        <a:cs typeface="+mn-cs"/>
                      </a:endParaRPr>
                    </a:p>
                  </a:txBody>
                  <a:tcPr anchor="ctr"/>
                </a:tc>
                <a:tc>
                  <a:txBody>
                    <a:bodyPr/>
                    <a:lstStyle/>
                    <a:p>
                      <a:endParaRPr lang="en-IE" sz="1200">
                        <a:solidFill>
                          <a:schemeClr val="bg1"/>
                        </a:solidFill>
                      </a:endParaRPr>
                    </a:p>
                  </a:txBody>
                  <a:tcPr anchor="ctr"/>
                </a:tc>
                <a:tc>
                  <a:txBody>
                    <a:bodyPr/>
                    <a:lstStyle/>
                    <a:p>
                      <a:endParaRPr lang="en-IE" sz="1200">
                        <a:solidFill>
                          <a:schemeClr val="bg1"/>
                        </a:solidFill>
                      </a:endParaRPr>
                    </a:p>
                  </a:txBody>
                  <a:tcPr anchor="ctr"/>
                </a:tc>
                <a:tc>
                  <a:txBody>
                    <a:bodyPr/>
                    <a:lstStyle/>
                    <a:p>
                      <a:endParaRPr lang="en-IE" sz="1200">
                        <a:solidFill>
                          <a:schemeClr val="bg1"/>
                        </a:solidFill>
                      </a:endParaRPr>
                    </a:p>
                  </a:txBody>
                  <a:tcPr anchor="ctr"/>
                </a:tc>
                <a:extLst>
                  <a:ext uri="{0D108BD9-81ED-4DB2-BD59-A6C34878D82A}">
                    <a16:rowId xmlns:a16="http://schemas.microsoft.com/office/drawing/2014/main" val="3938465135"/>
                  </a:ext>
                </a:extLst>
              </a:tr>
            </a:tbl>
          </a:graphicData>
        </a:graphic>
      </p:graphicFrame>
      <p:graphicFrame>
        <p:nvGraphicFramePr>
          <p:cNvPr id="29" name="Table 28">
            <a:extLst>
              <a:ext uri="{FF2B5EF4-FFF2-40B4-BE49-F238E27FC236}">
                <a16:creationId xmlns:a16="http://schemas.microsoft.com/office/drawing/2014/main" id="{163BB909-D77D-E5DA-23D7-29BABAE31FA4}"/>
              </a:ext>
            </a:extLst>
          </p:cNvPr>
          <p:cNvGraphicFramePr>
            <a:graphicFrameLocks noGrp="1"/>
          </p:cNvGraphicFramePr>
          <p:nvPr userDrawn="1">
            <p:extLst>
              <p:ext uri="{D42A27DB-BD31-4B8C-83A1-F6EECF244321}">
                <p14:modId xmlns:p14="http://schemas.microsoft.com/office/powerpoint/2010/main" val="3823923036"/>
              </p:ext>
            </p:extLst>
          </p:nvPr>
        </p:nvGraphicFramePr>
        <p:xfrm>
          <a:off x="6360096" y="1115788"/>
          <a:ext cx="5048426" cy="3311147"/>
        </p:xfrm>
        <a:graphic>
          <a:graphicData uri="http://schemas.openxmlformats.org/drawingml/2006/table">
            <a:tbl>
              <a:tblPr firstRow="1" bandRow="1">
                <a:tableStyleId>{69012ECD-51FC-41F1-AA8D-1B2483CD663E}</a:tableStyleId>
              </a:tblPr>
              <a:tblGrid>
                <a:gridCol w="5048426">
                  <a:extLst>
                    <a:ext uri="{9D8B030D-6E8A-4147-A177-3AD203B41FA5}">
                      <a16:colId xmlns:a16="http://schemas.microsoft.com/office/drawing/2014/main" val="2409115022"/>
                    </a:ext>
                  </a:extLst>
                </a:gridCol>
              </a:tblGrid>
              <a:tr h="316656">
                <a:tc>
                  <a:txBody>
                    <a:bodyPr/>
                    <a:lstStyle/>
                    <a:p>
                      <a:pPr algn="l"/>
                      <a:r>
                        <a:rPr lang="en-IE" sz="1200"/>
                        <a:t>Market Share</a:t>
                      </a:r>
                    </a:p>
                  </a:txBody>
                  <a:tcPr anchor="ctr"/>
                </a:tc>
                <a:extLst>
                  <a:ext uri="{0D108BD9-81ED-4DB2-BD59-A6C34878D82A}">
                    <a16:rowId xmlns:a16="http://schemas.microsoft.com/office/drawing/2014/main" val="1214877596"/>
                  </a:ext>
                </a:extLst>
              </a:tr>
              <a:tr h="2994491">
                <a:tc>
                  <a:txBody>
                    <a:bodyPr/>
                    <a:lstStyle/>
                    <a:p>
                      <a:endParaRPr lang="en-IE"/>
                    </a:p>
                  </a:txBody>
                  <a:tcPr/>
                </a:tc>
                <a:extLst>
                  <a:ext uri="{0D108BD9-81ED-4DB2-BD59-A6C34878D82A}">
                    <a16:rowId xmlns:a16="http://schemas.microsoft.com/office/drawing/2014/main" val="485036361"/>
                  </a:ext>
                </a:extLst>
              </a:tr>
            </a:tbl>
          </a:graphicData>
        </a:graphic>
      </p:graphicFrame>
      <p:sp>
        <p:nvSpPr>
          <p:cNvPr id="12" name="Picture Placeholder 18">
            <a:extLst>
              <a:ext uri="{FF2B5EF4-FFF2-40B4-BE49-F238E27FC236}">
                <a16:creationId xmlns:a16="http://schemas.microsoft.com/office/drawing/2014/main" id="{B41D97BB-6B01-ECCB-579F-3722072F119E}"/>
              </a:ext>
            </a:extLst>
          </p:cNvPr>
          <p:cNvSpPr>
            <a:spLocks noGrp="1"/>
          </p:cNvSpPr>
          <p:nvPr>
            <p:ph type="pic" sz="quarter" idx="11"/>
          </p:nvPr>
        </p:nvSpPr>
        <p:spPr>
          <a:xfrm>
            <a:off x="6360097" y="1426920"/>
            <a:ext cx="5046944" cy="2964816"/>
          </a:xfrm>
          <a:prstGeom prst="rect">
            <a:avLst/>
          </a:prstGeom>
        </p:spPr>
        <p:txBody>
          <a:bodyPr>
            <a:normAutofit/>
          </a:bodyPr>
          <a:lstStyle>
            <a:lvl1pPr marL="177800" indent="-177800">
              <a:tabLst/>
              <a:defRPr sz="1200"/>
            </a:lvl1pPr>
          </a:lstStyle>
          <a:p>
            <a:r>
              <a:rPr lang="en-US"/>
              <a:t>Click icon to add picture</a:t>
            </a:r>
          </a:p>
        </p:txBody>
      </p:sp>
      <p:sp>
        <p:nvSpPr>
          <p:cNvPr id="33" name="Text Placeholder 32">
            <a:extLst>
              <a:ext uri="{FF2B5EF4-FFF2-40B4-BE49-F238E27FC236}">
                <a16:creationId xmlns:a16="http://schemas.microsoft.com/office/drawing/2014/main" id="{916392E2-F86C-F346-D828-39E295455FC7}"/>
              </a:ext>
            </a:extLst>
          </p:cNvPr>
          <p:cNvSpPr>
            <a:spLocks noGrp="1"/>
          </p:cNvSpPr>
          <p:nvPr>
            <p:ph type="body" sz="quarter" idx="23"/>
          </p:nvPr>
        </p:nvSpPr>
        <p:spPr>
          <a:xfrm>
            <a:off x="1960282" y="1427163"/>
            <a:ext cx="1284942" cy="339725"/>
          </a:xfrm>
        </p:spPr>
        <p:txBody>
          <a:bodyPr>
            <a:noAutofit/>
          </a:bodyPr>
          <a:lstStyle>
            <a:lvl1pPr marL="0" indent="0">
              <a:buNone/>
              <a:defRPr sz="1200"/>
            </a:lvl1pPr>
          </a:lstStyle>
          <a:p>
            <a:pPr lvl="0"/>
            <a:r>
              <a:rPr lang="en-US"/>
              <a:t>Click to edit Master text styles</a:t>
            </a:r>
          </a:p>
        </p:txBody>
      </p:sp>
      <p:sp>
        <p:nvSpPr>
          <p:cNvPr id="34" name="Text Placeholder 32">
            <a:extLst>
              <a:ext uri="{FF2B5EF4-FFF2-40B4-BE49-F238E27FC236}">
                <a16:creationId xmlns:a16="http://schemas.microsoft.com/office/drawing/2014/main" id="{A7B109F8-355F-183D-7C37-3692BEB0E0E6}"/>
              </a:ext>
            </a:extLst>
          </p:cNvPr>
          <p:cNvSpPr>
            <a:spLocks noGrp="1"/>
          </p:cNvSpPr>
          <p:nvPr>
            <p:ph type="body" sz="quarter" idx="24"/>
          </p:nvPr>
        </p:nvSpPr>
        <p:spPr>
          <a:xfrm>
            <a:off x="3248351" y="1426920"/>
            <a:ext cx="1284942" cy="339725"/>
          </a:xfrm>
        </p:spPr>
        <p:txBody>
          <a:bodyPr>
            <a:noAutofit/>
          </a:bodyPr>
          <a:lstStyle>
            <a:lvl1pPr marL="0" indent="0">
              <a:buNone/>
              <a:defRPr sz="1200"/>
            </a:lvl1pPr>
          </a:lstStyle>
          <a:p>
            <a:pPr lvl="0"/>
            <a:r>
              <a:rPr lang="en-US"/>
              <a:t>Click to edit Master text styles</a:t>
            </a:r>
          </a:p>
        </p:txBody>
      </p:sp>
      <p:sp>
        <p:nvSpPr>
          <p:cNvPr id="35" name="Text Placeholder 32">
            <a:extLst>
              <a:ext uri="{FF2B5EF4-FFF2-40B4-BE49-F238E27FC236}">
                <a16:creationId xmlns:a16="http://schemas.microsoft.com/office/drawing/2014/main" id="{850706A1-4D09-CA9C-D4E4-463F5E56BA36}"/>
              </a:ext>
            </a:extLst>
          </p:cNvPr>
          <p:cNvSpPr>
            <a:spLocks noGrp="1"/>
          </p:cNvSpPr>
          <p:nvPr>
            <p:ph type="body" sz="quarter" idx="25"/>
          </p:nvPr>
        </p:nvSpPr>
        <p:spPr>
          <a:xfrm>
            <a:off x="4554167" y="1428111"/>
            <a:ext cx="1244056" cy="339725"/>
          </a:xfrm>
        </p:spPr>
        <p:txBody>
          <a:bodyPr>
            <a:noAutofit/>
          </a:bodyPr>
          <a:lstStyle>
            <a:lvl1pPr marL="0" indent="0">
              <a:buNone/>
              <a:defRPr sz="1200"/>
            </a:lvl1pPr>
          </a:lstStyle>
          <a:p>
            <a:pPr lvl="0"/>
            <a:r>
              <a:rPr lang="en-US"/>
              <a:t>Click to edit Master text styles</a:t>
            </a:r>
          </a:p>
        </p:txBody>
      </p:sp>
      <p:sp>
        <p:nvSpPr>
          <p:cNvPr id="36" name="Text Placeholder 32">
            <a:extLst>
              <a:ext uri="{FF2B5EF4-FFF2-40B4-BE49-F238E27FC236}">
                <a16:creationId xmlns:a16="http://schemas.microsoft.com/office/drawing/2014/main" id="{D90ECBAD-791D-0FCA-2EC6-57570E09E37F}"/>
              </a:ext>
            </a:extLst>
          </p:cNvPr>
          <p:cNvSpPr>
            <a:spLocks noGrp="1"/>
          </p:cNvSpPr>
          <p:nvPr>
            <p:ph type="body" sz="quarter" idx="26"/>
          </p:nvPr>
        </p:nvSpPr>
        <p:spPr>
          <a:xfrm>
            <a:off x="1960282" y="1799228"/>
            <a:ext cx="1284942" cy="339725"/>
          </a:xfrm>
        </p:spPr>
        <p:txBody>
          <a:bodyPr>
            <a:noAutofit/>
          </a:bodyPr>
          <a:lstStyle>
            <a:lvl1pPr marL="0" indent="0">
              <a:buNone/>
              <a:defRPr sz="1200"/>
            </a:lvl1pPr>
          </a:lstStyle>
          <a:p>
            <a:pPr lvl="0"/>
            <a:r>
              <a:rPr lang="en-US"/>
              <a:t>Click to edit Master text styles</a:t>
            </a:r>
          </a:p>
        </p:txBody>
      </p:sp>
      <p:sp>
        <p:nvSpPr>
          <p:cNvPr id="37" name="Text Placeholder 32">
            <a:extLst>
              <a:ext uri="{FF2B5EF4-FFF2-40B4-BE49-F238E27FC236}">
                <a16:creationId xmlns:a16="http://schemas.microsoft.com/office/drawing/2014/main" id="{42F779B0-C558-EFC3-0447-C39C5E554A1A}"/>
              </a:ext>
            </a:extLst>
          </p:cNvPr>
          <p:cNvSpPr>
            <a:spLocks noGrp="1"/>
          </p:cNvSpPr>
          <p:nvPr>
            <p:ph type="body" sz="quarter" idx="27"/>
          </p:nvPr>
        </p:nvSpPr>
        <p:spPr>
          <a:xfrm>
            <a:off x="3248351" y="1798985"/>
            <a:ext cx="1284942" cy="339725"/>
          </a:xfrm>
        </p:spPr>
        <p:txBody>
          <a:bodyPr>
            <a:noAutofit/>
          </a:bodyPr>
          <a:lstStyle>
            <a:lvl1pPr marL="0" indent="0">
              <a:buNone/>
              <a:defRPr sz="1200"/>
            </a:lvl1pPr>
          </a:lstStyle>
          <a:p>
            <a:pPr lvl="0"/>
            <a:r>
              <a:rPr lang="en-US"/>
              <a:t>Click to edit Master text styles</a:t>
            </a:r>
          </a:p>
        </p:txBody>
      </p:sp>
      <p:sp>
        <p:nvSpPr>
          <p:cNvPr id="38" name="Text Placeholder 32">
            <a:extLst>
              <a:ext uri="{FF2B5EF4-FFF2-40B4-BE49-F238E27FC236}">
                <a16:creationId xmlns:a16="http://schemas.microsoft.com/office/drawing/2014/main" id="{93EF8AE8-309F-816F-D343-D7E2A081C66D}"/>
              </a:ext>
            </a:extLst>
          </p:cNvPr>
          <p:cNvSpPr>
            <a:spLocks noGrp="1"/>
          </p:cNvSpPr>
          <p:nvPr>
            <p:ph type="body" sz="quarter" idx="28"/>
          </p:nvPr>
        </p:nvSpPr>
        <p:spPr>
          <a:xfrm>
            <a:off x="4554167" y="1794039"/>
            <a:ext cx="1244056" cy="339725"/>
          </a:xfrm>
        </p:spPr>
        <p:txBody>
          <a:bodyPr>
            <a:noAutofit/>
          </a:bodyPr>
          <a:lstStyle>
            <a:lvl1pPr marL="0" indent="0">
              <a:buNone/>
              <a:defRPr sz="1200"/>
            </a:lvl1pPr>
          </a:lstStyle>
          <a:p>
            <a:pPr lvl="0"/>
            <a:r>
              <a:rPr lang="en-US"/>
              <a:t>Click to edit Master text styles</a:t>
            </a:r>
          </a:p>
        </p:txBody>
      </p:sp>
      <p:sp>
        <p:nvSpPr>
          <p:cNvPr id="40" name="Text Placeholder 39">
            <a:extLst>
              <a:ext uri="{FF2B5EF4-FFF2-40B4-BE49-F238E27FC236}">
                <a16:creationId xmlns:a16="http://schemas.microsoft.com/office/drawing/2014/main" id="{317BCD06-6D9D-A29F-D366-6AFC0EED887C}"/>
              </a:ext>
            </a:extLst>
          </p:cNvPr>
          <p:cNvSpPr>
            <a:spLocks noGrp="1"/>
          </p:cNvSpPr>
          <p:nvPr>
            <p:ph type="body" sz="quarter" idx="29"/>
          </p:nvPr>
        </p:nvSpPr>
        <p:spPr>
          <a:xfrm>
            <a:off x="452438" y="5038725"/>
            <a:ext cx="2744787" cy="1087438"/>
          </a:xfrm>
        </p:spPr>
        <p:txBody>
          <a:bodyPr>
            <a:noAutofit/>
          </a:bodyPr>
          <a:lstStyle>
            <a:lvl1pPr marL="177800" indent="-177800">
              <a:defRPr sz="1200"/>
            </a:lvl1pPr>
            <a:lvl2pPr marL="355600" indent="-177800">
              <a:defRPr sz="1000"/>
            </a:lvl2pPr>
            <a:lvl3pPr>
              <a:defRPr sz="1200"/>
            </a:lvl3pPr>
            <a:lvl4pPr>
              <a:defRPr sz="1200"/>
            </a:lvl4pPr>
            <a:lvl5pPr>
              <a:defRPr sz="1200"/>
            </a:lvl5pPr>
          </a:lstStyle>
          <a:p>
            <a:pPr lvl="0"/>
            <a:r>
              <a:rPr lang="en-US"/>
              <a:t>Click to edit Master text styles</a:t>
            </a:r>
          </a:p>
          <a:p>
            <a:pPr lvl="1"/>
            <a:r>
              <a:rPr lang="en-US"/>
              <a:t>Second level</a:t>
            </a:r>
          </a:p>
        </p:txBody>
      </p:sp>
      <p:sp>
        <p:nvSpPr>
          <p:cNvPr id="42" name="Text Placeholder 41">
            <a:extLst>
              <a:ext uri="{FF2B5EF4-FFF2-40B4-BE49-F238E27FC236}">
                <a16:creationId xmlns:a16="http://schemas.microsoft.com/office/drawing/2014/main" id="{FD8FFC58-AA85-17B8-B048-C9D80A1FB43C}"/>
              </a:ext>
            </a:extLst>
          </p:cNvPr>
          <p:cNvSpPr>
            <a:spLocks noGrp="1"/>
          </p:cNvSpPr>
          <p:nvPr>
            <p:ph type="body" sz="quarter" idx="30"/>
          </p:nvPr>
        </p:nvSpPr>
        <p:spPr>
          <a:xfrm>
            <a:off x="3197225" y="5038725"/>
            <a:ext cx="2743200" cy="1087438"/>
          </a:xfrm>
        </p:spPr>
        <p:txBody>
          <a:bodyPr>
            <a:noAutofit/>
          </a:bodyPr>
          <a:lstStyle>
            <a:lvl1pPr marL="177800" indent="-177800">
              <a:defRPr sz="1200"/>
            </a:lvl1pPr>
            <a:lvl2pPr marL="355600" indent="-177800" defTabSz="447675">
              <a:tabLst/>
              <a:defRPr sz="1000"/>
            </a:lvl2pPr>
            <a:lvl3pPr>
              <a:defRPr sz="1200"/>
            </a:lvl3pPr>
            <a:lvl4pPr>
              <a:defRPr sz="1200"/>
            </a:lvl4pPr>
            <a:lvl5pPr>
              <a:defRPr sz="1200"/>
            </a:lvl5pPr>
          </a:lstStyle>
          <a:p>
            <a:pPr lvl="0"/>
            <a:r>
              <a:rPr lang="en-US"/>
              <a:t>Click to edit Master text styles</a:t>
            </a:r>
          </a:p>
          <a:p>
            <a:pPr lvl="1"/>
            <a:r>
              <a:rPr lang="en-US"/>
              <a:t>Second level</a:t>
            </a:r>
          </a:p>
        </p:txBody>
      </p:sp>
      <p:sp>
        <p:nvSpPr>
          <p:cNvPr id="44" name="Text Placeholder 43">
            <a:extLst>
              <a:ext uri="{FF2B5EF4-FFF2-40B4-BE49-F238E27FC236}">
                <a16:creationId xmlns:a16="http://schemas.microsoft.com/office/drawing/2014/main" id="{952D13C8-4BFC-B198-FC11-7F3BD4725E78}"/>
              </a:ext>
            </a:extLst>
          </p:cNvPr>
          <p:cNvSpPr>
            <a:spLocks noGrp="1"/>
          </p:cNvSpPr>
          <p:nvPr>
            <p:ph type="body" sz="quarter" idx="31"/>
          </p:nvPr>
        </p:nvSpPr>
        <p:spPr>
          <a:xfrm>
            <a:off x="5940424" y="5038725"/>
            <a:ext cx="2743199" cy="1087438"/>
          </a:xfrm>
        </p:spPr>
        <p:txBody>
          <a:bodyPr/>
          <a:lstStyle>
            <a:lvl1pPr marL="177800" indent="-177800">
              <a:defRPr sz="1200"/>
            </a:lvl1pPr>
            <a:lvl2pPr marL="355600" indent="-177800">
              <a:defRPr sz="1000"/>
            </a:lvl2pPr>
            <a:lvl3pPr>
              <a:defRPr sz="1200"/>
            </a:lvl3pPr>
            <a:lvl4pPr>
              <a:defRPr sz="1200"/>
            </a:lvl4pPr>
            <a:lvl5pPr>
              <a:defRPr sz="1200"/>
            </a:lvl5pPr>
          </a:lstStyle>
          <a:p>
            <a:pPr lvl="0"/>
            <a:r>
              <a:rPr lang="en-US"/>
              <a:t>Click to edit Master text styles</a:t>
            </a:r>
          </a:p>
          <a:p>
            <a:pPr lvl="1"/>
            <a:r>
              <a:rPr lang="en-US"/>
              <a:t>Second level</a:t>
            </a:r>
          </a:p>
        </p:txBody>
      </p:sp>
      <p:sp>
        <p:nvSpPr>
          <p:cNvPr id="46" name="Text Placeholder 45">
            <a:extLst>
              <a:ext uri="{FF2B5EF4-FFF2-40B4-BE49-F238E27FC236}">
                <a16:creationId xmlns:a16="http://schemas.microsoft.com/office/drawing/2014/main" id="{E8696875-4536-5FE6-A024-ED9B72D5AED9}"/>
              </a:ext>
            </a:extLst>
          </p:cNvPr>
          <p:cNvSpPr>
            <a:spLocks noGrp="1"/>
          </p:cNvSpPr>
          <p:nvPr>
            <p:ph type="body" sz="quarter" idx="32"/>
          </p:nvPr>
        </p:nvSpPr>
        <p:spPr>
          <a:xfrm>
            <a:off x="8691562" y="5038725"/>
            <a:ext cx="2716959" cy="1087438"/>
          </a:xfrm>
        </p:spPr>
        <p:txBody>
          <a:bodyPr>
            <a:noAutofit/>
          </a:bodyPr>
          <a:lstStyle>
            <a:lvl1pPr marL="177800" indent="-177800">
              <a:defRPr sz="1200"/>
            </a:lvl1pPr>
            <a:lvl2pPr marL="355600" indent="-177800">
              <a:defRPr sz="1000"/>
            </a:lvl2pPr>
            <a:lvl3pPr>
              <a:defRPr sz="1200"/>
            </a:lvl3pPr>
            <a:lvl4pPr>
              <a:defRPr sz="1200"/>
            </a:lvl4pPr>
            <a:lvl5pPr>
              <a:defRPr sz="1200"/>
            </a:lvl5pPr>
          </a:lstStyle>
          <a:p>
            <a:pPr lvl="0"/>
            <a:r>
              <a:rPr lang="en-US"/>
              <a:t>Click to edit Master text styles</a:t>
            </a:r>
          </a:p>
          <a:p>
            <a:pPr lvl="1"/>
            <a:r>
              <a:rPr lang="en-US"/>
              <a:t>Second level</a:t>
            </a:r>
          </a:p>
        </p:txBody>
      </p:sp>
      <p:sp>
        <p:nvSpPr>
          <p:cNvPr id="48" name="Text Placeholder 47">
            <a:extLst>
              <a:ext uri="{FF2B5EF4-FFF2-40B4-BE49-F238E27FC236}">
                <a16:creationId xmlns:a16="http://schemas.microsoft.com/office/drawing/2014/main" id="{78B9A2C1-33CA-8FF4-946F-6A0141CAB14E}"/>
              </a:ext>
            </a:extLst>
          </p:cNvPr>
          <p:cNvSpPr>
            <a:spLocks noGrp="1"/>
          </p:cNvSpPr>
          <p:nvPr>
            <p:ph type="body" sz="quarter" idx="33"/>
          </p:nvPr>
        </p:nvSpPr>
        <p:spPr>
          <a:xfrm>
            <a:off x="452438" y="2743200"/>
            <a:ext cx="5378450" cy="1647825"/>
          </a:xfrm>
        </p:spPr>
        <p:txBody>
          <a:bodyPr/>
          <a:lstStyle>
            <a:lvl1pPr marL="177800" indent="-177800">
              <a:defRPr sz="1200"/>
            </a:lvl1pPr>
            <a:lvl2pPr marL="355600" indent="-177800">
              <a:tabLst/>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5216225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9DD77281-3224-1344-8AA4-62516F9EBCE7}"/>
              </a:ext>
            </a:extLst>
          </p:cNvPr>
          <p:cNvSpPr>
            <a:spLocks noGrp="1"/>
          </p:cNvSpPr>
          <p:nvPr>
            <p:ph type="title"/>
          </p:nvPr>
        </p:nvSpPr>
        <p:spPr>
          <a:xfrm>
            <a:off x="335663" y="315753"/>
            <a:ext cx="10189268" cy="607273"/>
          </a:xfrm>
          <a:prstGeom prst="rect">
            <a:avLst/>
          </a:prstGeom>
        </p:spPr>
        <p:txBody>
          <a:bodyPr vert="horz" lIns="91440" tIns="45720" rIns="91440" bIns="45720" rtlCol="0" anchor="t">
            <a:normAutofit/>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401604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56C745F-BE8D-E76C-E862-D4319829E4A9}"/>
              </a:ext>
            </a:extLst>
          </p:cNvPr>
          <p:cNvSpPr/>
          <p:nvPr userDrawn="1"/>
        </p:nvSpPr>
        <p:spPr>
          <a:xfrm>
            <a:off x="-22225" y="6804000"/>
            <a:ext cx="6601943" cy="76225"/>
          </a:xfrm>
          <a:prstGeom prst="rect">
            <a:avLst/>
          </a:prstGeom>
          <a:solidFill>
            <a:srgbClr val="00245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9" name="Rectangle 8">
            <a:extLst>
              <a:ext uri="{FF2B5EF4-FFF2-40B4-BE49-F238E27FC236}">
                <a16:creationId xmlns:a16="http://schemas.microsoft.com/office/drawing/2014/main" id="{DB18B715-23D8-B231-CB96-041D37972965}"/>
              </a:ext>
            </a:extLst>
          </p:cNvPr>
          <p:cNvSpPr/>
          <p:nvPr userDrawn="1"/>
        </p:nvSpPr>
        <p:spPr>
          <a:xfrm>
            <a:off x="6579719" y="6804000"/>
            <a:ext cx="3510454" cy="76225"/>
          </a:xfrm>
          <a:prstGeom prst="rect">
            <a:avLst/>
          </a:prstGeom>
          <a:solidFill>
            <a:srgbClr val="009BDE"/>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10" name="Rectangle 9">
            <a:extLst>
              <a:ext uri="{FF2B5EF4-FFF2-40B4-BE49-F238E27FC236}">
                <a16:creationId xmlns:a16="http://schemas.microsoft.com/office/drawing/2014/main" id="{4F423E50-4989-E4C8-8FC9-E9137AAFE45C}"/>
              </a:ext>
            </a:extLst>
          </p:cNvPr>
          <p:cNvSpPr/>
          <p:nvPr userDrawn="1"/>
        </p:nvSpPr>
        <p:spPr>
          <a:xfrm>
            <a:off x="10090172" y="6804000"/>
            <a:ext cx="1878955" cy="76225"/>
          </a:xfrm>
          <a:prstGeom prst="rect">
            <a:avLst/>
          </a:prstGeom>
          <a:solidFill>
            <a:srgbClr val="7EB5E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 </a:t>
            </a:r>
          </a:p>
        </p:txBody>
      </p:sp>
      <p:sp>
        <p:nvSpPr>
          <p:cNvPr id="11" name="Rectangle 10">
            <a:extLst>
              <a:ext uri="{FF2B5EF4-FFF2-40B4-BE49-F238E27FC236}">
                <a16:creationId xmlns:a16="http://schemas.microsoft.com/office/drawing/2014/main" id="{E2D49F1A-4245-8E87-A370-4D5D58D6826C}"/>
              </a:ext>
            </a:extLst>
          </p:cNvPr>
          <p:cNvSpPr/>
          <p:nvPr userDrawn="1"/>
        </p:nvSpPr>
        <p:spPr>
          <a:xfrm>
            <a:off x="11971219" y="6804000"/>
            <a:ext cx="232272" cy="76225"/>
          </a:xfrm>
          <a:prstGeom prst="rect">
            <a:avLst/>
          </a:prstGeom>
          <a:solidFill>
            <a:srgbClr val="CBE1F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pic>
        <p:nvPicPr>
          <p:cNvPr id="12" name="Picture 11">
            <a:extLst>
              <a:ext uri="{FF2B5EF4-FFF2-40B4-BE49-F238E27FC236}">
                <a16:creationId xmlns:a16="http://schemas.microsoft.com/office/drawing/2014/main" id="{AEB123BE-D3A9-A89D-7CBE-AFF39035F182}"/>
              </a:ext>
            </a:extLst>
          </p:cNvPr>
          <p:cNvPicPr>
            <a:picLocks noChangeAspect="1"/>
          </p:cNvPicPr>
          <p:nvPr userDrawn="1"/>
        </p:nvPicPr>
        <p:blipFill>
          <a:blip r:embed="rId2"/>
          <a:srcRect/>
          <a:stretch/>
        </p:blipFill>
        <p:spPr>
          <a:xfrm>
            <a:off x="10090172" y="6506531"/>
            <a:ext cx="1869277" cy="188796"/>
          </a:xfrm>
          <a:prstGeom prst="rect">
            <a:avLst/>
          </a:prstGeom>
        </p:spPr>
      </p:pic>
    </p:spTree>
    <p:extLst>
      <p:ext uri="{BB962C8B-B14F-4D97-AF65-F5344CB8AC3E}">
        <p14:creationId xmlns:p14="http://schemas.microsoft.com/office/powerpoint/2010/main" val="3999921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E63F7D-3736-803A-ACA4-7FDC047458DA}"/>
              </a:ext>
            </a:extLst>
          </p:cNvPr>
          <p:cNvPicPr>
            <a:picLocks noChangeAspect="1"/>
          </p:cNvPicPr>
          <p:nvPr userDrawn="1"/>
        </p:nvPicPr>
        <p:blipFill>
          <a:blip r:embed="rId2"/>
          <a:srcRect/>
          <a:stretch/>
        </p:blipFill>
        <p:spPr>
          <a:xfrm>
            <a:off x="3822667" y="3322740"/>
            <a:ext cx="4729547" cy="647948"/>
          </a:xfrm>
          <a:prstGeom prst="rect">
            <a:avLst/>
          </a:prstGeom>
        </p:spPr>
      </p:pic>
      <p:pic>
        <p:nvPicPr>
          <p:cNvPr id="5" name="Picture 4" descr="A blue and black logo&#10;&#10;Description automatically generated">
            <a:extLst>
              <a:ext uri="{FF2B5EF4-FFF2-40B4-BE49-F238E27FC236}">
                <a16:creationId xmlns:a16="http://schemas.microsoft.com/office/drawing/2014/main" id="{A883C0B6-12C2-27F5-EE22-E3A91C6E09F9}"/>
              </a:ext>
            </a:extLst>
          </p:cNvPr>
          <p:cNvPicPr>
            <a:picLocks noChangeAspect="1"/>
          </p:cNvPicPr>
          <p:nvPr userDrawn="1"/>
        </p:nvPicPr>
        <p:blipFill>
          <a:blip r:embed="rId3"/>
          <a:stretch>
            <a:fillRect/>
          </a:stretch>
        </p:blipFill>
        <p:spPr>
          <a:xfrm>
            <a:off x="5214205" y="1859775"/>
            <a:ext cx="1763590" cy="599621"/>
          </a:xfrm>
          <a:prstGeom prst="rect">
            <a:avLst/>
          </a:prstGeom>
        </p:spPr>
      </p:pic>
      <p:sp>
        <p:nvSpPr>
          <p:cNvPr id="3" name="Rectangle 2">
            <a:extLst>
              <a:ext uri="{FF2B5EF4-FFF2-40B4-BE49-F238E27FC236}">
                <a16:creationId xmlns:a16="http://schemas.microsoft.com/office/drawing/2014/main" id="{01B45E57-CDF4-2515-FCDB-BBAA0A31F3AA}"/>
              </a:ext>
            </a:extLst>
          </p:cNvPr>
          <p:cNvSpPr/>
          <p:nvPr userDrawn="1"/>
        </p:nvSpPr>
        <p:spPr>
          <a:xfrm>
            <a:off x="-22225" y="6804000"/>
            <a:ext cx="6601943" cy="76225"/>
          </a:xfrm>
          <a:prstGeom prst="rect">
            <a:avLst/>
          </a:prstGeom>
          <a:solidFill>
            <a:srgbClr val="00245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4" name="Rectangle 3">
            <a:extLst>
              <a:ext uri="{FF2B5EF4-FFF2-40B4-BE49-F238E27FC236}">
                <a16:creationId xmlns:a16="http://schemas.microsoft.com/office/drawing/2014/main" id="{E93631DE-ACFE-1A12-F827-F09D34E34683}"/>
              </a:ext>
            </a:extLst>
          </p:cNvPr>
          <p:cNvSpPr/>
          <p:nvPr userDrawn="1"/>
        </p:nvSpPr>
        <p:spPr>
          <a:xfrm>
            <a:off x="6579719" y="6804000"/>
            <a:ext cx="3510454" cy="76225"/>
          </a:xfrm>
          <a:prstGeom prst="rect">
            <a:avLst/>
          </a:prstGeom>
          <a:solidFill>
            <a:srgbClr val="009BDE"/>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6" name="Rectangle 5">
            <a:extLst>
              <a:ext uri="{FF2B5EF4-FFF2-40B4-BE49-F238E27FC236}">
                <a16:creationId xmlns:a16="http://schemas.microsoft.com/office/drawing/2014/main" id="{FAF11615-1D6D-2270-ED61-00E2292409C7}"/>
              </a:ext>
            </a:extLst>
          </p:cNvPr>
          <p:cNvSpPr/>
          <p:nvPr userDrawn="1"/>
        </p:nvSpPr>
        <p:spPr>
          <a:xfrm>
            <a:off x="10090172" y="6804000"/>
            <a:ext cx="1878955" cy="76225"/>
          </a:xfrm>
          <a:prstGeom prst="rect">
            <a:avLst/>
          </a:prstGeom>
          <a:solidFill>
            <a:srgbClr val="7EB5E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 </a:t>
            </a:r>
          </a:p>
        </p:txBody>
      </p:sp>
      <p:sp>
        <p:nvSpPr>
          <p:cNvPr id="7" name="Rectangle 6">
            <a:extLst>
              <a:ext uri="{FF2B5EF4-FFF2-40B4-BE49-F238E27FC236}">
                <a16:creationId xmlns:a16="http://schemas.microsoft.com/office/drawing/2014/main" id="{1D1E9827-7CEC-67D3-6ABB-1783F0917F02}"/>
              </a:ext>
            </a:extLst>
          </p:cNvPr>
          <p:cNvSpPr/>
          <p:nvPr userDrawn="1"/>
        </p:nvSpPr>
        <p:spPr>
          <a:xfrm>
            <a:off x="11971219" y="6804000"/>
            <a:ext cx="232272" cy="76225"/>
          </a:xfrm>
          <a:prstGeom prst="rect">
            <a:avLst/>
          </a:prstGeom>
          <a:solidFill>
            <a:srgbClr val="CBE1F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Tree>
    <p:extLst>
      <p:ext uri="{BB962C8B-B14F-4D97-AF65-F5344CB8AC3E}">
        <p14:creationId xmlns:p14="http://schemas.microsoft.com/office/powerpoint/2010/main" val="3950906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title"/>
          </p:nvPr>
        </p:nvSpPr>
        <p:spPr>
          <a:xfrm>
            <a:off x="335664" y="315754"/>
            <a:ext cx="11505817" cy="553998"/>
          </a:xfrm>
          <a:prstGeom prst="rect">
            <a:avLst/>
          </a:prstGeom>
        </p:spPr>
        <p:txBody>
          <a:bodyPr>
            <a:spAutoFit/>
          </a:bodyPr>
          <a:lstStyle>
            <a:lvl1pPr>
              <a:defRPr sz="3000">
                <a:solidFill>
                  <a:srgbClr val="002453"/>
                </a:solidFill>
              </a:defRPr>
            </a:lvl1pPr>
          </a:lstStyle>
          <a:p>
            <a:r>
              <a:rPr lang="en-GB" dirty="0"/>
              <a:t>Click to edit Master title style</a:t>
            </a:r>
            <a:endParaRPr lang="en-US" dirty="0"/>
          </a:p>
        </p:txBody>
      </p:sp>
      <p:sp>
        <p:nvSpPr>
          <p:cNvPr id="9" name="Content Placeholder 2">
            <a:extLst>
              <a:ext uri="{FF2B5EF4-FFF2-40B4-BE49-F238E27FC236}">
                <a16:creationId xmlns:a16="http://schemas.microsoft.com/office/drawing/2014/main" id="{C667D44A-165A-43B3-92DE-A09CA2C8EE72}"/>
              </a:ext>
            </a:extLst>
          </p:cNvPr>
          <p:cNvSpPr>
            <a:spLocks noGrp="1"/>
          </p:cNvSpPr>
          <p:nvPr>
            <p:ph idx="1" hasCustomPrompt="1"/>
          </p:nvPr>
        </p:nvSpPr>
        <p:spPr>
          <a:xfrm>
            <a:off x="335663" y="1124515"/>
            <a:ext cx="11505817" cy="1887633"/>
          </a:xfrm>
          <a:prstGeom prst="rect">
            <a:avLst/>
          </a:prstGeom>
        </p:spPr>
        <p:txBody>
          <a:bodyPr/>
          <a:lstStyle>
            <a:lvl1pPr>
              <a:buNone/>
              <a:defRPr sz="2000">
                <a:solidFill>
                  <a:srgbClr val="002453"/>
                </a:solidFill>
              </a:defRPr>
            </a:lvl1pPr>
            <a:lvl2pPr>
              <a:buNone/>
              <a:defRPr sz="1833">
                <a:solidFill>
                  <a:srgbClr val="002453"/>
                </a:solidFill>
              </a:defRPr>
            </a:lvl2pPr>
            <a:lvl3pPr>
              <a:buNone/>
              <a:defRPr sz="1667">
                <a:solidFill>
                  <a:srgbClr val="002453"/>
                </a:solidFill>
              </a:defRPr>
            </a:lvl3pPr>
            <a:lvl4pPr>
              <a:buNone/>
              <a:defRPr sz="1500">
                <a:solidFill>
                  <a:srgbClr val="002453"/>
                </a:solidFill>
              </a:defRPr>
            </a:lvl4pPr>
            <a:lvl5pPr>
              <a:buNone/>
              <a:defRPr sz="1333">
                <a:solidFill>
                  <a:srgbClr val="002453"/>
                </a:solidFill>
              </a:defRPr>
            </a:lvl5p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07173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9BE8875C-96EC-4DF5-943A-3630A591F943}"/>
              </a:ext>
            </a:extLst>
          </p:cNvPr>
          <p:cNvSpPr>
            <a:spLocks noGrp="1"/>
          </p:cNvSpPr>
          <p:nvPr>
            <p:ph type="title"/>
          </p:nvPr>
        </p:nvSpPr>
        <p:spPr>
          <a:xfrm>
            <a:off x="335663" y="315753"/>
            <a:ext cx="9634813" cy="615900"/>
          </a:xfrm>
          <a:prstGeom prst="rect">
            <a:avLst/>
          </a:prstGeom>
        </p:spPr>
        <p:txBody>
          <a:bodyPr vert="horz" lIns="91440" tIns="45720" rIns="91440" bIns="45720" rtlCol="0" anchor="t">
            <a:normAutofit/>
          </a:bodyPr>
          <a:lstStyle/>
          <a:p>
            <a:r>
              <a:rPr lang="en-US"/>
              <a:t>Click to edit Master title style</a:t>
            </a:r>
          </a:p>
        </p:txBody>
      </p:sp>
      <p:sp>
        <p:nvSpPr>
          <p:cNvPr id="11" name="Text Placeholder 2">
            <a:extLst>
              <a:ext uri="{FF2B5EF4-FFF2-40B4-BE49-F238E27FC236}">
                <a16:creationId xmlns:a16="http://schemas.microsoft.com/office/drawing/2014/main" id="{1DAE9B4A-2FB0-4CC5-B5B8-C43BA7E18EA4}"/>
              </a:ext>
            </a:extLst>
          </p:cNvPr>
          <p:cNvSpPr>
            <a:spLocks noGrp="1"/>
          </p:cNvSpPr>
          <p:nvPr>
            <p:ph type="body" idx="1"/>
          </p:nvPr>
        </p:nvSpPr>
        <p:spPr>
          <a:xfrm>
            <a:off x="335662" y="1117377"/>
            <a:ext cx="9634813" cy="4914485"/>
          </a:xfrm>
          <a:prstGeom prst="rect">
            <a:avLst/>
          </a:prstGeom>
        </p:spPr>
        <p:txBody>
          <a:bodyPr vert="horz" lIns="10800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8952C101-5F74-3EF6-FBA6-380D3E00B6B9}"/>
              </a:ext>
            </a:extLst>
          </p:cNvPr>
          <p:cNvSpPr/>
          <p:nvPr/>
        </p:nvSpPr>
        <p:spPr>
          <a:xfrm>
            <a:off x="-22225" y="6804000"/>
            <a:ext cx="6601943" cy="76225"/>
          </a:xfrm>
          <a:prstGeom prst="rect">
            <a:avLst/>
          </a:prstGeom>
          <a:solidFill>
            <a:srgbClr val="00245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15" name="Rectangle 14">
            <a:extLst>
              <a:ext uri="{FF2B5EF4-FFF2-40B4-BE49-F238E27FC236}">
                <a16:creationId xmlns:a16="http://schemas.microsoft.com/office/drawing/2014/main" id="{FECA7AA0-C496-36A2-4FBA-CAE3CC81E806}"/>
              </a:ext>
            </a:extLst>
          </p:cNvPr>
          <p:cNvSpPr/>
          <p:nvPr/>
        </p:nvSpPr>
        <p:spPr>
          <a:xfrm>
            <a:off x="6579719" y="6804000"/>
            <a:ext cx="3510454" cy="76225"/>
          </a:xfrm>
          <a:prstGeom prst="rect">
            <a:avLst/>
          </a:prstGeom>
          <a:solidFill>
            <a:srgbClr val="009BDE"/>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sp>
        <p:nvSpPr>
          <p:cNvPr id="16" name="Rectangle 15">
            <a:extLst>
              <a:ext uri="{FF2B5EF4-FFF2-40B4-BE49-F238E27FC236}">
                <a16:creationId xmlns:a16="http://schemas.microsoft.com/office/drawing/2014/main" id="{A4C07578-7104-9FC6-A6A2-6C2F3FAF03F4}"/>
              </a:ext>
            </a:extLst>
          </p:cNvPr>
          <p:cNvSpPr/>
          <p:nvPr/>
        </p:nvSpPr>
        <p:spPr>
          <a:xfrm>
            <a:off x="10090172" y="6804000"/>
            <a:ext cx="1878955" cy="76225"/>
          </a:xfrm>
          <a:prstGeom prst="rect">
            <a:avLst/>
          </a:prstGeom>
          <a:solidFill>
            <a:srgbClr val="7EB5E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 </a:t>
            </a:r>
          </a:p>
        </p:txBody>
      </p:sp>
      <p:sp>
        <p:nvSpPr>
          <p:cNvPr id="17" name="Rectangle 16">
            <a:extLst>
              <a:ext uri="{FF2B5EF4-FFF2-40B4-BE49-F238E27FC236}">
                <a16:creationId xmlns:a16="http://schemas.microsoft.com/office/drawing/2014/main" id="{3686432F-9344-74C5-8E45-10169838F18C}"/>
              </a:ext>
            </a:extLst>
          </p:cNvPr>
          <p:cNvSpPr/>
          <p:nvPr/>
        </p:nvSpPr>
        <p:spPr>
          <a:xfrm>
            <a:off x="11971219" y="6804000"/>
            <a:ext cx="232272" cy="76225"/>
          </a:xfrm>
          <a:prstGeom prst="rect">
            <a:avLst/>
          </a:prstGeom>
          <a:solidFill>
            <a:srgbClr val="CBE1F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a:p>
        </p:txBody>
      </p:sp>
      <p:pic>
        <p:nvPicPr>
          <p:cNvPr id="2" name="Picture 1">
            <a:extLst>
              <a:ext uri="{FF2B5EF4-FFF2-40B4-BE49-F238E27FC236}">
                <a16:creationId xmlns:a16="http://schemas.microsoft.com/office/drawing/2014/main" id="{D0C10389-F341-23B3-A9B2-4D2A98AA47AB}"/>
              </a:ext>
            </a:extLst>
          </p:cNvPr>
          <p:cNvPicPr>
            <a:picLocks noChangeAspect="1"/>
          </p:cNvPicPr>
          <p:nvPr userDrawn="1"/>
        </p:nvPicPr>
        <p:blipFill>
          <a:blip r:embed="rId13"/>
          <a:srcRect/>
          <a:stretch/>
        </p:blipFill>
        <p:spPr>
          <a:xfrm>
            <a:off x="10090172" y="6506531"/>
            <a:ext cx="1869277" cy="188796"/>
          </a:xfrm>
          <a:prstGeom prst="rect">
            <a:avLst/>
          </a:prstGeom>
        </p:spPr>
      </p:pic>
    </p:spTree>
    <p:extLst>
      <p:ext uri="{BB962C8B-B14F-4D97-AF65-F5344CB8AC3E}">
        <p14:creationId xmlns:p14="http://schemas.microsoft.com/office/powerpoint/2010/main" val="1642389555"/>
      </p:ext>
    </p:extLst>
  </p:cSld>
  <p:clrMap bg1="lt1" tx1="dk1" bg2="lt2" tx2="dk2" accent1="accent1" accent2="accent2" accent3="accent3" accent4="accent4" accent5="accent5" accent6="accent6" hlink="hlink" folHlink="folHlink"/>
  <p:sldLayoutIdLst>
    <p:sldLayoutId id="2147483673" r:id="rId1"/>
    <p:sldLayoutId id="2147483683" r:id="rId2"/>
    <p:sldLayoutId id="2147483674" r:id="rId3"/>
    <p:sldLayoutId id="2147483675" r:id="rId4"/>
    <p:sldLayoutId id="2147483676" r:id="rId5"/>
    <p:sldLayoutId id="2147483677" r:id="rId6"/>
    <p:sldLayoutId id="2147483678" r:id="rId7"/>
    <p:sldLayoutId id="2147483679" r:id="rId8"/>
    <p:sldLayoutId id="2147483682" r:id="rId9"/>
    <p:sldLayoutId id="2147483681" r:id="rId10"/>
    <p:sldLayoutId id="2147483684" r:id="rId11"/>
  </p:sldLayoutIdLst>
  <p:txStyles>
    <p:titleStyle>
      <a:lvl1pPr algn="l" defTabSz="457200" rtl="0" eaLnBrk="1" latinLnBrk="0" hangingPunct="1">
        <a:spcBef>
          <a:spcPct val="0"/>
        </a:spcBef>
        <a:buNone/>
        <a:defRPr sz="3600" b="0" kern="1200">
          <a:solidFill>
            <a:srgbClr val="002453"/>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rgbClr val="009EE4"/>
        </a:buClr>
        <a:buSzPct val="100000"/>
        <a:buFont typeface="Arial" panose="020B0604020202020204" pitchFamily="34" charset="0"/>
        <a:buChar char="•"/>
        <a:defRPr sz="1800" kern="1200">
          <a:solidFill>
            <a:srgbClr val="002453"/>
          </a:solidFill>
          <a:latin typeface="+mn-lt"/>
          <a:ea typeface="+mn-ea"/>
          <a:cs typeface="+mn-cs"/>
        </a:defRPr>
      </a:lvl1pPr>
      <a:lvl2pPr marL="742950" indent="-285750" algn="l" defTabSz="457200" rtl="0" eaLnBrk="1" latinLnBrk="0" hangingPunct="1">
        <a:spcBef>
          <a:spcPts val="1000"/>
        </a:spcBef>
        <a:spcAft>
          <a:spcPts val="0"/>
        </a:spcAft>
        <a:buClr>
          <a:srgbClr val="009EE4"/>
        </a:buClr>
        <a:buSzPct val="100000"/>
        <a:buFont typeface="Arial" panose="020B0604020202020204" pitchFamily="34" charset="0"/>
        <a:buChar char="•"/>
        <a:defRPr sz="1600" kern="1200">
          <a:solidFill>
            <a:srgbClr val="002453"/>
          </a:solidFill>
          <a:latin typeface="+mn-lt"/>
          <a:ea typeface="+mn-ea"/>
          <a:cs typeface="+mn-cs"/>
        </a:defRPr>
      </a:lvl2pPr>
      <a:lvl3pPr marL="1143000" indent="-228600" algn="l" defTabSz="457200" rtl="0" eaLnBrk="1" latinLnBrk="0" hangingPunct="1">
        <a:spcBef>
          <a:spcPts val="1000"/>
        </a:spcBef>
        <a:spcAft>
          <a:spcPts val="0"/>
        </a:spcAft>
        <a:buClr>
          <a:srgbClr val="009EE4"/>
        </a:buClr>
        <a:buSzPct val="100000"/>
        <a:buFont typeface="Arial" panose="020B0604020202020204" pitchFamily="34" charset="0"/>
        <a:buChar char="•"/>
        <a:defRPr sz="1400" kern="1200">
          <a:solidFill>
            <a:srgbClr val="002453"/>
          </a:solidFill>
          <a:latin typeface="+mn-lt"/>
          <a:ea typeface="+mn-ea"/>
          <a:cs typeface="+mn-cs"/>
        </a:defRPr>
      </a:lvl3pPr>
      <a:lvl4pPr marL="1600200" indent="-228600" algn="l" defTabSz="457200" rtl="0" eaLnBrk="1" latinLnBrk="0" hangingPunct="1">
        <a:spcBef>
          <a:spcPts val="1000"/>
        </a:spcBef>
        <a:spcAft>
          <a:spcPts val="0"/>
        </a:spcAft>
        <a:buClr>
          <a:srgbClr val="009EE4"/>
        </a:buClr>
        <a:buSzPct val="100000"/>
        <a:buFont typeface="Arial" panose="020B0604020202020204" pitchFamily="34" charset="0"/>
        <a:buChar char="•"/>
        <a:defRPr sz="1200" kern="1200">
          <a:solidFill>
            <a:srgbClr val="002453"/>
          </a:solidFill>
          <a:latin typeface="+mn-lt"/>
          <a:ea typeface="+mn-ea"/>
          <a:cs typeface="+mn-cs"/>
        </a:defRPr>
      </a:lvl4pPr>
      <a:lvl5pPr marL="2057400" indent="-228600" algn="l" defTabSz="457200" rtl="0" eaLnBrk="1" latinLnBrk="0" hangingPunct="1">
        <a:spcBef>
          <a:spcPts val="1000"/>
        </a:spcBef>
        <a:spcAft>
          <a:spcPts val="0"/>
        </a:spcAft>
        <a:buClr>
          <a:srgbClr val="009EE4"/>
        </a:buClr>
        <a:buSzPct val="100000"/>
        <a:buFont typeface="Arial" panose="020B0604020202020204" pitchFamily="34" charset="0"/>
        <a:buChar char="•"/>
        <a:defRPr sz="1200" kern="1200">
          <a:solidFill>
            <a:srgbClr val="002453"/>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healthcare21.eu/carbon-reduction-pla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FC120-E89C-F1F9-2941-EC2EE585142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70054D2-AA0F-3D58-A6AB-4FB72CD01EF9}"/>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D35DC3F9-DE49-B628-4538-A59803DB4BE3}"/>
              </a:ext>
            </a:extLst>
          </p:cNvPr>
          <p:cNvSpPr>
            <a:spLocks noGrp="1"/>
          </p:cNvSpPr>
          <p:nvPr>
            <p:ph type="subTitle" idx="1"/>
          </p:nvPr>
        </p:nvSpPr>
        <p:spPr/>
        <p:txBody>
          <a:bodyPr/>
          <a:lstStyle/>
          <a:p>
            <a:r>
              <a:rPr lang="en-US" dirty="0"/>
              <a:t>Sustainable Business Strategy</a:t>
            </a:r>
          </a:p>
        </p:txBody>
      </p:sp>
    </p:spTree>
    <p:extLst>
      <p:ext uri="{BB962C8B-B14F-4D97-AF65-F5344CB8AC3E}">
        <p14:creationId xmlns:p14="http://schemas.microsoft.com/office/powerpoint/2010/main" val="1193978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248D2B1-1739-0E9F-7BEA-F0EEDA0C0FD6}"/>
              </a:ext>
            </a:extLst>
          </p:cNvPr>
          <p:cNvSpPr txBox="1"/>
          <p:nvPr/>
        </p:nvSpPr>
        <p:spPr>
          <a:xfrm>
            <a:off x="437982" y="1094796"/>
            <a:ext cx="10672842" cy="6185348"/>
          </a:xfrm>
          <a:prstGeom prst="rect">
            <a:avLst/>
          </a:prstGeom>
          <a:noFill/>
        </p:spPr>
        <p:txBody>
          <a:bodyPr wrap="square">
            <a:spAutoFit/>
          </a:bodyPr>
          <a:lstStyle/>
          <a:p>
            <a:pPr>
              <a:lnSpc>
                <a:spcPct val="107000"/>
              </a:lnSpc>
              <a:spcAft>
                <a:spcPts val="800"/>
              </a:spcAft>
            </a:pPr>
            <a:r>
              <a:rPr lang="en-GB" sz="1100" dirty="0">
                <a:solidFill>
                  <a:srgbClr val="002563"/>
                </a:solidFill>
                <a:effectLst/>
                <a:ea typeface="Times New Roman" panose="02020603050405020304" pitchFamily="18" charset="0"/>
                <a:cs typeface="Times New Roman" panose="02020603050405020304" pitchFamily="18" charset="0"/>
              </a:rPr>
              <a:t>Strategic Sustainable Business planning is integral to the business of the Healthcare 21 Group (HC21) which is owned by AddLife PLC. As a Nordic plc, sustainability is a central part of AddLife's vision to improve people's life by being a leading, value-creating player in Life Sciences. Operations from a sustainability perspective include aiming to be a:</a:t>
            </a:r>
            <a:endParaRPr lang="en-IE" sz="1100" dirty="0">
              <a:solidFill>
                <a:srgbClr val="002563"/>
              </a:solidFill>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1100" dirty="0">
                <a:solidFill>
                  <a:srgbClr val="002563"/>
                </a:solidFill>
                <a:effectLst/>
                <a:ea typeface="Times New Roman" panose="02020603050405020304" pitchFamily="18" charset="0"/>
              </a:rPr>
              <a:t>Responsible Producer &amp; Distributor</a:t>
            </a:r>
            <a:endParaRPr lang="en-IE" sz="1100" dirty="0">
              <a:solidFill>
                <a:srgbClr val="002563"/>
              </a:solidFill>
              <a:effectLst/>
              <a:ea typeface="Calibri" panose="020F0502020204030204" pitchFamily="34" charset="0"/>
            </a:endParaRPr>
          </a:p>
          <a:p>
            <a:pPr marL="342900" lvl="0" indent="-342900">
              <a:buFont typeface="Symbol" panose="05050102010706020507" pitchFamily="18" charset="2"/>
              <a:buChar char=""/>
            </a:pPr>
            <a:r>
              <a:rPr lang="en-GB" sz="1100" dirty="0">
                <a:solidFill>
                  <a:srgbClr val="002563"/>
                </a:solidFill>
                <a:effectLst/>
                <a:ea typeface="Times New Roman" panose="02020603050405020304" pitchFamily="18" charset="0"/>
              </a:rPr>
              <a:t>Responsible Employer</a:t>
            </a:r>
            <a:endParaRPr lang="en-IE" sz="1100" dirty="0">
              <a:solidFill>
                <a:srgbClr val="002563"/>
              </a:solidFill>
              <a:effectLst/>
              <a:ea typeface="Calibri" panose="020F0502020204030204" pitchFamily="34" charset="0"/>
            </a:endParaRPr>
          </a:p>
          <a:p>
            <a:pPr marL="342900" lvl="0" indent="-342900">
              <a:buFont typeface="Symbol" panose="05050102010706020507" pitchFamily="18" charset="2"/>
              <a:buChar char=""/>
            </a:pPr>
            <a:r>
              <a:rPr lang="en-GB" sz="1100" dirty="0">
                <a:solidFill>
                  <a:srgbClr val="002563"/>
                </a:solidFill>
                <a:effectLst/>
                <a:ea typeface="Times New Roman" panose="02020603050405020304" pitchFamily="18" charset="0"/>
              </a:rPr>
              <a:t>Responsible Market Participant</a:t>
            </a:r>
            <a:endParaRPr lang="en-IE" sz="1100" dirty="0">
              <a:solidFill>
                <a:srgbClr val="002563"/>
              </a:solidFill>
              <a:effectLst/>
              <a:ea typeface="Calibri" panose="020F0502020204030204" pitchFamily="34" charset="0"/>
            </a:endParaRPr>
          </a:p>
          <a:p>
            <a:pPr marL="914400"/>
            <a:r>
              <a:rPr lang="en-GB" sz="1100" dirty="0">
                <a:solidFill>
                  <a:srgbClr val="002563"/>
                </a:solidFill>
                <a:effectLst/>
                <a:ea typeface="Times New Roman" panose="02020603050405020304" pitchFamily="18" charset="0"/>
              </a:rPr>
              <a:t> </a:t>
            </a:r>
            <a:endParaRPr lang="en-IE" sz="1100" dirty="0">
              <a:solidFill>
                <a:srgbClr val="002563"/>
              </a:solidFill>
              <a:effectLst/>
              <a:ea typeface="Calibri" panose="020F0502020204030204" pitchFamily="34" charset="0"/>
            </a:endParaRPr>
          </a:p>
          <a:p>
            <a:pPr>
              <a:lnSpc>
                <a:spcPct val="107000"/>
              </a:lnSpc>
              <a:spcAft>
                <a:spcPts val="800"/>
              </a:spcAft>
            </a:pPr>
            <a:r>
              <a:rPr lang="en-GB" sz="1100" dirty="0">
                <a:solidFill>
                  <a:srgbClr val="002563"/>
                </a:solidFill>
                <a:effectLst/>
                <a:ea typeface="Times New Roman" panose="02020603050405020304" pitchFamily="18" charset="0"/>
                <a:cs typeface="Times New Roman" panose="02020603050405020304" pitchFamily="18" charset="0"/>
              </a:rPr>
              <a:t>AddLife annually prepares a sustainability report which covers the parent company AddLife AB and its 100 subsidiaries.</a:t>
            </a:r>
            <a:r>
              <a:rPr lang="en-GB" sz="1100" dirty="0">
                <a:solidFill>
                  <a:srgbClr val="002563"/>
                </a:solidFill>
                <a:effectLst/>
                <a:ea typeface="Calibri" panose="020F0502020204030204" pitchFamily="34" charset="0"/>
                <a:cs typeface="Times New Roman" panose="02020603050405020304" pitchFamily="18" charset="0"/>
              </a:rPr>
              <a:t> </a:t>
            </a:r>
            <a:r>
              <a:rPr lang="en-GB" sz="1100" dirty="0">
                <a:solidFill>
                  <a:srgbClr val="002563"/>
                </a:solidFill>
                <a:effectLst/>
                <a:ea typeface="Times New Roman" panose="02020603050405020304" pitchFamily="18" charset="0"/>
                <a:cs typeface="Times New Roman" panose="02020603050405020304" pitchFamily="18" charset="0"/>
              </a:rPr>
              <a:t>The purpose of the sustainability report is to provide an overarching description of AddLife’s business from the perspective of sustainability and to inform about the sustainability aspects that are necessary to understand the company’s development, position and performance, as well as the consequences of its operations.</a:t>
            </a:r>
            <a:endParaRPr lang="en-IE" sz="1100" dirty="0">
              <a:solidFill>
                <a:srgbClr val="002563"/>
              </a:solidFill>
              <a:effectLst/>
              <a:ea typeface="Calibri" panose="020F0502020204030204" pitchFamily="34" charset="0"/>
              <a:cs typeface="Times New Roman" panose="02020603050405020304" pitchFamily="18" charset="0"/>
            </a:endParaRPr>
          </a:p>
          <a:p>
            <a:pPr>
              <a:lnSpc>
                <a:spcPct val="107000"/>
              </a:lnSpc>
              <a:spcAft>
                <a:spcPts val="800"/>
              </a:spcAft>
            </a:pPr>
            <a:r>
              <a:rPr lang="en-GB" sz="1100" dirty="0">
                <a:solidFill>
                  <a:srgbClr val="002563"/>
                </a:solidFill>
                <a:effectLst/>
                <a:ea typeface="Times New Roman" panose="02020603050405020304" pitchFamily="18" charset="0"/>
                <a:cs typeface="Times New Roman" panose="02020603050405020304" pitchFamily="18" charset="0"/>
              </a:rPr>
              <a:t>In 2021, HC21 engaged with an independent Sustainable Business Strategist to analyse, review and develop a Sustainable Business Strategy for the Group to align with the overall AddLife Strategy. This engagement has assisted us to identify current good practices along with opportunities for improvements which are now underway. </a:t>
            </a:r>
            <a:r>
              <a:rPr lang="en-US" sz="1100" b="0" i="0" dirty="0">
                <a:solidFill>
                  <a:srgbClr val="002563"/>
                </a:solidFill>
                <a:effectLst/>
              </a:rPr>
              <a:t>When we talk about our sustainable business, we are not just articulating our environmental efforts but also how we take care of our people and our business relationships. For this reason, our Sustainable Business Strategy takes a 3 pillar approach:</a:t>
            </a:r>
          </a:p>
          <a:p>
            <a:pPr marL="342900" indent="-342900">
              <a:buFont typeface="Symbol" panose="05050102010706020507" pitchFamily="18" charset="2"/>
              <a:buChar char=""/>
            </a:pPr>
            <a:r>
              <a:rPr lang="en-US" sz="1100" dirty="0">
                <a:solidFill>
                  <a:srgbClr val="002563"/>
                </a:solidFill>
              </a:rPr>
              <a:t>Sustainable Solutions</a:t>
            </a:r>
          </a:p>
          <a:p>
            <a:pPr marL="342900" indent="-342900">
              <a:buFont typeface="Symbol" panose="05050102010706020507" pitchFamily="18" charset="2"/>
              <a:buChar char=""/>
            </a:pPr>
            <a:r>
              <a:rPr lang="en-US" sz="1100" dirty="0">
                <a:solidFill>
                  <a:srgbClr val="002563"/>
                </a:solidFill>
              </a:rPr>
              <a:t>Sustainable Culture</a:t>
            </a:r>
          </a:p>
          <a:p>
            <a:pPr marL="342900" indent="-342900">
              <a:buFont typeface="Symbol" panose="05050102010706020507" pitchFamily="18" charset="2"/>
              <a:buChar char=""/>
            </a:pPr>
            <a:r>
              <a:rPr lang="en-US" sz="1100" dirty="0">
                <a:solidFill>
                  <a:srgbClr val="002563"/>
                </a:solidFill>
              </a:rPr>
              <a:t>Sustainable Growth</a:t>
            </a:r>
          </a:p>
          <a:p>
            <a:pPr marL="171450" indent="-171450">
              <a:buFont typeface="Arial" panose="020B0604020202020204" pitchFamily="34" charset="0"/>
              <a:buChar char="•"/>
            </a:pPr>
            <a:endParaRPr lang="en-US" sz="1100" dirty="0">
              <a:solidFill>
                <a:srgbClr val="002563"/>
              </a:solidFill>
            </a:endParaRPr>
          </a:p>
          <a:p>
            <a:r>
              <a:rPr lang="en-US" sz="1100" b="0" i="0" dirty="0">
                <a:solidFill>
                  <a:srgbClr val="002563"/>
                </a:solidFill>
                <a:effectLst/>
              </a:rPr>
              <a:t>HC21 is committed to optimising opportunities to reduce the impact of our activities and business practices at every level throughout our supply chain. We are dedicated to promoting awareness and decisions that contribute to reducing our environmental impact. We will reflect our commitment to delivering sustainability in our business practices through our values and policies. We recognise this to be a continuous process of improvement rather than a steady–state and seek to improve our performance, and that of our suppliers, over time.</a:t>
            </a:r>
          </a:p>
          <a:p>
            <a:endParaRPr lang="en-US" sz="1100" dirty="0">
              <a:solidFill>
                <a:srgbClr val="002563"/>
              </a:solidFill>
            </a:endParaRPr>
          </a:p>
          <a:p>
            <a:r>
              <a:rPr lang="en-US" sz="1100" b="1" dirty="0">
                <a:solidFill>
                  <a:srgbClr val="002563"/>
                </a:solidFill>
              </a:rPr>
              <a:t>Note</a:t>
            </a:r>
            <a:r>
              <a:rPr lang="en-US" sz="1100" dirty="0">
                <a:solidFill>
                  <a:srgbClr val="002563"/>
                </a:solidFill>
              </a:rPr>
              <a:t>: Healthcare 21 Group (HC21), incorporating the following group companies:</a:t>
            </a:r>
          </a:p>
          <a:p>
            <a:endParaRPr lang="en-US" sz="1100" dirty="0">
              <a:solidFill>
                <a:srgbClr val="002563"/>
              </a:solidFill>
            </a:endParaRPr>
          </a:p>
          <a:p>
            <a:r>
              <a:rPr lang="en-US" sz="1100" dirty="0">
                <a:solidFill>
                  <a:srgbClr val="002563"/>
                </a:solidFill>
              </a:rPr>
              <a:t>Primacy Healthcare 21 Ltd, Healthcare 21 (UK) Ltd, Healthcare 21 (DE) GmbH, Tools for Living (Ireland) Ltd</a:t>
            </a:r>
          </a:p>
          <a:p>
            <a:r>
              <a:rPr lang="en-US" sz="1100" dirty="0">
                <a:solidFill>
                  <a:srgbClr val="002563"/>
                </a:solidFill>
              </a:rPr>
              <a:t>Aquilant Medical (ROI) Ltd, Aquilant Scientific (ROI) Ltd, Aquilant Northern Ireland Ltd, Aquilant Ltd, Aquilant Endoscopy Ltd</a:t>
            </a:r>
          </a:p>
          <a:p>
            <a:r>
              <a:rPr lang="en-US" sz="1100" dirty="0">
                <a:solidFill>
                  <a:srgbClr val="002563"/>
                </a:solidFill>
              </a:rPr>
              <a:t>Xograph Healthcare Ltd, Xograph Healthcare (Ireland) Ltd</a:t>
            </a:r>
          </a:p>
          <a:p>
            <a:r>
              <a:rPr lang="en-US" sz="1100" dirty="0">
                <a:solidFill>
                  <a:srgbClr val="002563"/>
                </a:solidFill>
              </a:rPr>
              <a:t>O’Flynn Medical Ltd, O’Flynn Innovation Ltd</a:t>
            </a:r>
          </a:p>
          <a:p>
            <a:endParaRPr lang="en-US" dirty="0"/>
          </a:p>
          <a:p>
            <a:endParaRPr lang="en-US" dirty="0"/>
          </a:p>
          <a:p>
            <a:endParaRPr lang="en-US" dirty="0"/>
          </a:p>
          <a:p>
            <a:endParaRPr lang="en-US" dirty="0"/>
          </a:p>
        </p:txBody>
      </p:sp>
      <p:sp>
        <p:nvSpPr>
          <p:cNvPr id="6" name="Title 1">
            <a:extLst>
              <a:ext uri="{FF2B5EF4-FFF2-40B4-BE49-F238E27FC236}">
                <a16:creationId xmlns:a16="http://schemas.microsoft.com/office/drawing/2014/main" id="{B5064DD0-1993-1D32-8E23-B31FC14A9AA8}"/>
              </a:ext>
            </a:extLst>
          </p:cNvPr>
          <p:cNvSpPr>
            <a:spLocks noGrp="1"/>
          </p:cNvSpPr>
          <p:nvPr>
            <p:ph type="title"/>
          </p:nvPr>
        </p:nvSpPr>
        <p:spPr>
          <a:xfrm>
            <a:off x="437981" y="390482"/>
            <a:ext cx="11505817" cy="535531"/>
          </a:xfrm>
          <a:effectLst/>
        </p:spPr>
        <p:txBody>
          <a:bodyPr/>
          <a:lstStyle/>
          <a:p>
            <a:pPr defTabSz="457182">
              <a:defRPr/>
            </a:pPr>
            <a:r>
              <a:rPr lang="en-US" sz="3200" dirty="0">
                <a:solidFill>
                  <a:srgbClr val="172751"/>
                </a:solidFill>
                <a:latin typeface="Calibri" panose="020F0502020204030204"/>
              </a:rPr>
              <a:t>Sustainable Business Strategy</a:t>
            </a:r>
            <a:endParaRPr lang="en-IE" sz="3200" dirty="0">
              <a:solidFill>
                <a:srgbClr val="172751"/>
              </a:solidFill>
              <a:latin typeface="Calibri" panose="020F0502020204030204"/>
            </a:endParaRPr>
          </a:p>
        </p:txBody>
      </p:sp>
    </p:spTree>
    <p:extLst>
      <p:ext uri="{BB962C8B-B14F-4D97-AF65-F5344CB8AC3E}">
        <p14:creationId xmlns:p14="http://schemas.microsoft.com/office/powerpoint/2010/main" val="3739941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22D8B-43B9-E7BB-3854-63B48B2455B0}"/>
              </a:ext>
            </a:extLst>
          </p:cNvPr>
          <p:cNvSpPr>
            <a:spLocks noGrp="1"/>
          </p:cNvSpPr>
          <p:nvPr>
            <p:ph type="title"/>
          </p:nvPr>
        </p:nvSpPr>
        <p:spPr/>
        <p:txBody>
          <a:bodyPr>
            <a:normAutofit fontScale="90000"/>
          </a:bodyPr>
          <a:lstStyle/>
          <a:p>
            <a:r>
              <a:rPr lang="en-US" dirty="0"/>
              <a:t>Sustainable Business Strategy - 2025</a:t>
            </a:r>
            <a:endParaRPr lang="en-IE" dirty="0"/>
          </a:p>
        </p:txBody>
      </p:sp>
      <p:pic>
        <p:nvPicPr>
          <p:cNvPr id="3" name="Content Placeholder 9" descr="A diagram of a group of people&#10;&#10;Description automatically generated">
            <a:extLst>
              <a:ext uri="{FF2B5EF4-FFF2-40B4-BE49-F238E27FC236}">
                <a16:creationId xmlns:a16="http://schemas.microsoft.com/office/drawing/2014/main" id="{07A81AC1-1F22-5F74-BBD0-3075812B78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185" y="932688"/>
            <a:ext cx="11871629" cy="5449078"/>
          </a:xfrm>
          <a:prstGeom prst="rect">
            <a:avLst/>
          </a:prstGeom>
        </p:spPr>
      </p:pic>
      <p:sp>
        <p:nvSpPr>
          <p:cNvPr id="4" name="TextBox 3">
            <a:extLst>
              <a:ext uri="{FF2B5EF4-FFF2-40B4-BE49-F238E27FC236}">
                <a16:creationId xmlns:a16="http://schemas.microsoft.com/office/drawing/2014/main" id="{ACC92254-A299-1A66-00DE-0875C10A8411}"/>
              </a:ext>
            </a:extLst>
          </p:cNvPr>
          <p:cNvSpPr txBox="1"/>
          <p:nvPr/>
        </p:nvSpPr>
        <p:spPr>
          <a:xfrm>
            <a:off x="684557" y="3255484"/>
            <a:ext cx="2957804" cy="2893100"/>
          </a:xfrm>
          <a:prstGeom prst="rect">
            <a:avLst/>
          </a:prstGeom>
          <a:noFill/>
        </p:spPr>
        <p:txBody>
          <a:bodyPr wrap="square" rtlCol="0">
            <a:spAutoFit/>
          </a:bodyPr>
          <a:lstStyle/>
          <a:p>
            <a:pPr algn="ctr"/>
            <a:r>
              <a:rPr lang="en-US" sz="1400" b="1" dirty="0"/>
              <a:t>Sustainability Management</a:t>
            </a:r>
          </a:p>
          <a:p>
            <a:pPr algn="ctr"/>
            <a:endParaRPr lang="en-US" sz="1400" b="1" dirty="0"/>
          </a:p>
          <a:p>
            <a:pPr algn="ctr"/>
            <a:r>
              <a:rPr lang="en-US" sz="1400" b="1" dirty="0"/>
              <a:t>Energy Management</a:t>
            </a:r>
          </a:p>
          <a:p>
            <a:pPr algn="ctr"/>
            <a:endParaRPr lang="en-US" sz="1400" b="1" dirty="0"/>
          </a:p>
          <a:p>
            <a:pPr algn="ctr"/>
            <a:r>
              <a:rPr lang="en-US" sz="1400" b="1" dirty="0"/>
              <a:t>Company Transport</a:t>
            </a:r>
          </a:p>
          <a:p>
            <a:pPr algn="ctr"/>
            <a:r>
              <a:rPr lang="en-US" sz="1400" b="1" dirty="0"/>
              <a:t> </a:t>
            </a:r>
          </a:p>
          <a:p>
            <a:pPr algn="ctr"/>
            <a:r>
              <a:rPr lang="en-US" sz="1400" b="1" dirty="0"/>
              <a:t>Waste Management</a:t>
            </a:r>
          </a:p>
          <a:p>
            <a:pPr algn="ctr"/>
            <a:endParaRPr lang="en-US" sz="1400" b="1" dirty="0"/>
          </a:p>
          <a:p>
            <a:pPr algn="ctr"/>
            <a:r>
              <a:rPr lang="en-US" sz="1400" b="1" dirty="0"/>
              <a:t>Water Stewardship</a:t>
            </a:r>
          </a:p>
          <a:p>
            <a:pPr algn="ctr"/>
            <a:endParaRPr lang="en-US" sz="1400" b="1" dirty="0"/>
          </a:p>
          <a:p>
            <a:pPr algn="ctr"/>
            <a:r>
              <a:rPr lang="en-US" sz="1400" b="1" dirty="0"/>
              <a:t>Circular Economy</a:t>
            </a:r>
          </a:p>
          <a:p>
            <a:pPr algn="ctr"/>
            <a:endParaRPr lang="en-US" sz="1400" b="1" dirty="0"/>
          </a:p>
          <a:p>
            <a:pPr algn="ctr"/>
            <a:r>
              <a:rPr lang="en-US" sz="1400" b="1" dirty="0"/>
              <a:t>Biodiversity</a:t>
            </a:r>
            <a:endParaRPr lang="en-IE" sz="1400" b="1" dirty="0"/>
          </a:p>
        </p:txBody>
      </p:sp>
      <p:sp>
        <p:nvSpPr>
          <p:cNvPr id="5" name="TextBox 4">
            <a:extLst>
              <a:ext uri="{FF2B5EF4-FFF2-40B4-BE49-F238E27FC236}">
                <a16:creationId xmlns:a16="http://schemas.microsoft.com/office/drawing/2014/main" id="{ABAAE867-8A0C-E9C4-603D-98916B6B4747}"/>
              </a:ext>
            </a:extLst>
          </p:cNvPr>
          <p:cNvSpPr txBox="1"/>
          <p:nvPr/>
        </p:nvSpPr>
        <p:spPr>
          <a:xfrm>
            <a:off x="4372413" y="3255484"/>
            <a:ext cx="3447171" cy="2893100"/>
          </a:xfrm>
          <a:prstGeom prst="rect">
            <a:avLst/>
          </a:prstGeom>
          <a:noFill/>
        </p:spPr>
        <p:txBody>
          <a:bodyPr wrap="square" rtlCol="0">
            <a:spAutoFit/>
          </a:bodyPr>
          <a:lstStyle/>
          <a:p>
            <a:pPr algn="ctr"/>
            <a:r>
              <a:rPr lang="en-US" sz="1400" b="1" dirty="0"/>
              <a:t>Employee Experience</a:t>
            </a:r>
          </a:p>
          <a:p>
            <a:pPr algn="ctr"/>
            <a:endParaRPr lang="en-US" sz="1400" b="1" dirty="0"/>
          </a:p>
          <a:p>
            <a:pPr algn="ctr"/>
            <a:r>
              <a:rPr lang="en-US" sz="1400" b="1" dirty="0"/>
              <a:t>Gender Balance</a:t>
            </a:r>
          </a:p>
          <a:p>
            <a:pPr algn="ctr"/>
            <a:endParaRPr lang="en-US" sz="1400" b="1" dirty="0"/>
          </a:p>
          <a:p>
            <a:pPr algn="ctr"/>
            <a:r>
              <a:rPr lang="en-US" sz="1400" b="1" dirty="0"/>
              <a:t>Business Ethics</a:t>
            </a:r>
          </a:p>
          <a:p>
            <a:pPr algn="ctr"/>
            <a:endParaRPr lang="en-US" sz="1400" b="1" dirty="0"/>
          </a:p>
          <a:p>
            <a:pPr algn="ctr"/>
            <a:r>
              <a:rPr lang="en-US" sz="1400" b="1" dirty="0" err="1"/>
              <a:t>Labour</a:t>
            </a:r>
            <a:r>
              <a:rPr lang="en-US" sz="1400" b="1" dirty="0"/>
              <a:t> Practices &amp; Employee Development</a:t>
            </a:r>
          </a:p>
          <a:p>
            <a:pPr algn="ctr"/>
            <a:endParaRPr lang="en-US" sz="1400" b="1" dirty="0"/>
          </a:p>
          <a:p>
            <a:pPr algn="ctr"/>
            <a:r>
              <a:rPr lang="en-US" sz="1400" b="1" dirty="0"/>
              <a:t>Sustainability Culture</a:t>
            </a:r>
          </a:p>
          <a:p>
            <a:pPr algn="ctr"/>
            <a:endParaRPr lang="en-US" sz="1400" b="1" dirty="0"/>
          </a:p>
          <a:p>
            <a:pPr algn="ctr"/>
            <a:r>
              <a:rPr lang="en-US" sz="1400" b="1" dirty="0"/>
              <a:t>Graduate Program</a:t>
            </a:r>
          </a:p>
          <a:p>
            <a:pPr algn="ctr"/>
            <a:endParaRPr lang="en-US" sz="1400" b="1" dirty="0"/>
          </a:p>
          <a:p>
            <a:pPr algn="ctr"/>
            <a:r>
              <a:rPr lang="en-US" sz="1400" b="1" dirty="0"/>
              <a:t>Health &amp; Safety Culture</a:t>
            </a:r>
            <a:endParaRPr lang="en-IE" sz="1400" b="1" dirty="0"/>
          </a:p>
        </p:txBody>
      </p:sp>
      <p:sp>
        <p:nvSpPr>
          <p:cNvPr id="6" name="TextBox 5">
            <a:extLst>
              <a:ext uri="{FF2B5EF4-FFF2-40B4-BE49-F238E27FC236}">
                <a16:creationId xmlns:a16="http://schemas.microsoft.com/office/drawing/2014/main" id="{E2E6B7E1-5AEC-27AE-4123-EB73329A681E}"/>
              </a:ext>
            </a:extLst>
          </p:cNvPr>
          <p:cNvSpPr txBox="1"/>
          <p:nvPr/>
        </p:nvSpPr>
        <p:spPr>
          <a:xfrm>
            <a:off x="8453346" y="3255484"/>
            <a:ext cx="3121241" cy="2031325"/>
          </a:xfrm>
          <a:prstGeom prst="rect">
            <a:avLst/>
          </a:prstGeom>
          <a:noFill/>
        </p:spPr>
        <p:txBody>
          <a:bodyPr wrap="square" rtlCol="0">
            <a:spAutoFit/>
          </a:bodyPr>
          <a:lstStyle/>
          <a:p>
            <a:pPr algn="ctr"/>
            <a:r>
              <a:rPr lang="en-US" sz="1400" b="1" dirty="0"/>
              <a:t>Sustainable Logistics</a:t>
            </a:r>
          </a:p>
          <a:p>
            <a:pPr algn="ctr"/>
            <a:endParaRPr lang="en-US" sz="1400" b="1" dirty="0"/>
          </a:p>
          <a:p>
            <a:pPr algn="ctr"/>
            <a:r>
              <a:rPr lang="en-US" sz="1400" b="1" dirty="0"/>
              <a:t>Sustainable Procurement</a:t>
            </a:r>
          </a:p>
          <a:p>
            <a:pPr algn="ctr"/>
            <a:endParaRPr lang="en-US" sz="1400" b="1" dirty="0"/>
          </a:p>
          <a:p>
            <a:pPr algn="ctr"/>
            <a:r>
              <a:rPr lang="en-US" sz="1400" b="1" dirty="0"/>
              <a:t>Corporate Governance &amp; Compliance</a:t>
            </a:r>
          </a:p>
          <a:p>
            <a:pPr algn="ctr"/>
            <a:endParaRPr lang="en-US" sz="1400" b="1" dirty="0"/>
          </a:p>
          <a:p>
            <a:pPr algn="ctr"/>
            <a:r>
              <a:rPr lang="en-US" sz="1400" b="1" dirty="0"/>
              <a:t>Stakeholder Engagement</a:t>
            </a:r>
          </a:p>
          <a:p>
            <a:pPr algn="ctr"/>
            <a:endParaRPr lang="en-US" sz="1400" b="1" dirty="0"/>
          </a:p>
          <a:p>
            <a:pPr algn="ctr"/>
            <a:r>
              <a:rPr lang="en-US" sz="1400" b="1" dirty="0"/>
              <a:t>Community Engagement</a:t>
            </a:r>
            <a:endParaRPr lang="en-IE" sz="1400" b="1" dirty="0"/>
          </a:p>
        </p:txBody>
      </p:sp>
    </p:spTree>
    <p:extLst>
      <p:ext uri="{BB962C8B-B14F-4D97-AF65-F5344CB8AC3E}">
        <p14:creationId xmlns:p14="http://schemas.microsoft.com/office/powerpoint/2010/main" val="295217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oup of people holding a box&#10;&#10;Description automatically generated">
            <a:extLst>
              <a:ext uri="{FF2B5EF4-FFF2-40B4-BE49-F238E27FC236}">
                <a16:creationId xmlns:a16="http://schemas.microsoft.com/office/drawing/2014/main" id="{31B0E12B-2D8D-648E-D456-28788706D1B9}"/>
              </a:ext>
            </a:extLst>
          </p:cNvPr>
          <p:cNvPicPr>
            <a:picLocks noChangeAspect="1"/>
          </p:cNvPicPr>
          <p:nvPr/>
        </p:nvPicPr>
        <p:blipFill>
          <a:blip r:embed="rId3"/>
          <a:stretch>
            <a:fillRect/>
          </a:stretch>
        </p:blipFill>
        <p:spPr>
          <a:xfrm>
            <a:off x="8172721" y="1124514"/>
            <a:ext cx="2005107" cy="1503830"/>
          </a:xfrm>
          <a:prstGeom prst="rect">
            <a:avLst/>
          </a:prstGeom>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D339924D-230D-00B8-548A-80656196AEC8}"/>
              </a:ext>
            </a:extLst>
          </p:cNvPr>
          <p:cNvSpPr>
            <a:spLocks noGrp="1"/>
          </p:cNvSpPr>
          <p:nvPr>
            <p:ph type="title"/>
          </p:nvPr>
        </p:nvSpPr>
        <p:spPr/>
        <p:txBody>
          <a:bodyPr>
            <a:normAutofit fontScale="90000"/>
          </a:bodyPr>
          <a:lstStyle/>
          <a:p>
            <a:r>
              <a:rPr lang="en-US" dirty="0"/>
              <a:t>Key Initiatives to Date</a:t>
            </a:r>
            <a:endParaRPr lang="en-IE" dirty="0"/>
          </a:p>
        </p:txBody>
      </p:sp>
      <p:sp>
        <p:nvSpPr>
          <p:cNvPr id="3" name="Content Placeholder 2">
            <a:extLst>
              <a:ext uri="{FF2B5EF4-FFF2-40B4-BE49-F238E27FC236}">
                <a16:creationId xmlns:a16="http://schemas.microsoft.com/office/drawing/2014/main" id="{449F08C4-C8E3-2056-80FA-11F9FBD1A853}"/>
              </a:ext>
            </a:extLst>
          </p:cNvPr>
          <p:cNvSpPr>
            <a:spLocks noGrp="1"/>
          </p:cNvSpPr>
          <p:nvPr>
            <p:ph idx="1"/>
          </p:nvPr>
        </p:nvSpPr>
        <p:spPr>
          <a:xfrm>
            <a:off x="335662" y="1124514"/>
            <a:ext cx="7810811" cy="5242914"/>
          </a:xfrm>
        </p:spPr>
        <p:txBody>
          <a:bodyPr>
            <a:normAutofit fontScale="92500" lnSpcReduction="10000"/>
          </a:bodyPr>
          <a:lstStyle/>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Annual</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 Carbon Reduction Plan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in place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https://healthcare21.eu/carbon-reduction-plan/</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declaring annual carbon emissions and target to achieve </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net zero by 2045</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Reporting in place to annually monitor &amp; measure our</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 Scope 1, 2 &amp; 3 emissions</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Environmental Sustainability Group </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Policy</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 in place</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ISO14001</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 Environmental Management awarded – Maryland (Northern Ireland)</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rPr>
              <a:t>A </a:t>
            </a:r>
            <a:r>
              <a:rPr kumimoji="0" lang="en-US" sz="1200" b="1"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rPr>
              <a:t>plastic usage reduction </a:t>
            </a:r>
            <a:r>
              <a:rPr kumimoji="0" lang="en-US" sz="12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rPr>
              <a:t>of 58% of plastic per year has been achieved at our Recycling &amp; Decontamination Facility</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Developed </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online customer training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platform offering convenient training to over 5,000 customers to date, reducing HC21 travel by 10,000 miles per year and CO2 emissions by 2.5 </a:t>
            </a:r>
            <a:r>
              <a:rPr kumimoji="0" lang="en-US" sz="1200" b="0" i="0" u="none" strike="noStrike" kern="1200" cap="none" spc="0" normalizeH="0" baseline="0" noProof="0" dirty="0" err="1">
                <a:ln>
                  <a:noFill/>
                </a:ln>
                <a:solidFill>
                  <a:srgbClr val="44546A"/>
                </a:solidFill>
                <a:effectLst/>
                <a:uLnTx/>
                <a:uFillTx/>
                <a:latin typeface="Calibri" panose="020F0502020204030204"/>
                <a:ea typeface="+mn-ea"/>
                <a:cs typeface="+mn-cs"/>
              </a:rPr>
              <a:t>tonnes</a:t>
            </a: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Introduction of new technology &amp; initiatives and collaboration with suppliers and customers has reduced our </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paper usage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by 57,000 pages per month</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Installed </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solar panels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in HQ facility - Expected to generate 181,438 kWh/yr off setting 80% of electricity</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Waste Management Team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in place across all HC21 sites</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All cardboard and plastic </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packaging waste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is collected by certified company and sent for recycling</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Green Car Policy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in place converting fleet to greener alternatives where possible</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Shortlisted as finalists in The Green Transformation Award &amp; The Excellence in Waste Management Award at </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Green Awards 2024</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Supplier Management Team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in place ensuring we only trade with ethically responsible partners in line with ISO standards, EU Directives, Modern Slavery Guidelines and good corporate governance</a:t>
            </a: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chemeClr val="accent4">
                  <a:lumMod val="75000"/>
                </a:schemeClr>
              </a:buClr>
              <a:buSzTx/>
              <a:buFont typeface="Wingdings" panose="05000000000000000000" pitchFamily="2" charset="2"/>
              <a:buChar char="ü"/>
              <a:tabLst/>
              <a:defRPr/>
            </a:pP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Launched </a:t>
            </a:r>
            <a:r>
              <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rPr>
              <a:t>Healthcare 21 Cares </a:t>
            </a:r>
            <a:r>
              <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rPr>
              <a:t>as part of our community engagement program providing the opportunity for employees to volunteer with charities and local communities</a:t>
            </a:r>
            <a:endParaRPr kumimoji="0" lang="en-IE"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pic>
        <p:nvPicPr>
          <p:cNvPr id="4" name="Picture 3" descr="A building with solar panels on the roof&#10;&#10;Description automatically generated">
            <a:extLst>
              <a:ext uri="{FF2B5EF4-FFF2-40B4-BE49-F238E27FC236}">
                <a16:creationId xmlns:a16="http://schemas.microsoft.com/office/drawing/2014/main" id="{97270428-E298-9BDA-7B94-E8A6FEA5F0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4839" y="3358385"/>
            <a:ext cx="1880872" cy="1410654"/>
          </a:xfrm>
          <a:prstGeom prst="rect">
            <a:avLst/>
          </a:prstGeom>
          <a:ln>
            <a:noFill/>
          </a:ln>
          <a:effectLst>
            <a:outerShdw blurRad="190500" algn="tl" rotWithShape="0">
              <a:srgbClr val="000000">
                <a:alpha val="70000"/>
              </a:srgbClr>
            </a:outerShdw>
          </a:effectLst>
        </p:spPr>
      </p:pic>
      <p:pic>
        <p:nvPicPr>
          <p:cNvPr id="5" name="Picture 4" descr="A green handprint and text&#10;&#10;Description automatically generated">
            <a:extLst>
              <a:ext uri="{FF2B5EF4-FFF2-40B4-BE49-F238E27FC236}">
                <a16:creationId xmlns:a16="http://schemas.microsoft.com/office/drawing/2014/main" id="{2F0F26EF-7A19-1ADC-D5B8-732E44AF66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56023" y="1958668"/>
            <a:ext cx="1704139" cy="1399717"/>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8A5617BA-0317-B7E9-34E7-BAA9A3B66DD0}"/>
              </a:ext>
            </a:extLst>
          </p:cNvPr>
          <p:cNvPicPr>
            <a:picLocks noChangeAspect="1"/>
          </p:cNvPicPr>
          <p:nvPr/>
        </p:nvPicPr>
        <p:blipFill>
          <a:blip r:embed="rId7"/>
          <a:stretch>
            <a:fillRect/>
          </a:stretch>
        </p:blipFill>
        <p:spPr>
          <a:xfrm>
            <a:off x="9752891" y="4520680"/>
            <a:ext cx="2240232" cy="1175350"/>
          </a:xfrm>
          <a:prstGeom prst="rect">
            <a:avLst/>
          </a:prstGeom>
          <a:ln>
            <a:noFill/>
          </a:ln>
          <a:effectLst>
            <a:outerShdw blurRad="190500" algn="tl" rotWithShape="0">
              <a:srgbClr val="000000">
                <a:alpha val="70000"/>
              </a:srgbClr>
            </a:outerShdw>
          </a:effectLst>
        </p:spPr>
      </p:pic>
      <p:cxnSp>
        <p:nvCxnSpPr>
          <p:cNvPr id="10" name="Straight Connector 9">
            <a:extLst>
              <a:ext uri="{FF2B5EF4-FFF2-40B4-BE49-F238E27FC236}">
                <a16:creationId xmlns:a16="http://schemas.microsoft.com/office/drawing/2014/main" id="{984DB5CA-3FFF-F966-BF0D-861634804E14}"/>
              </a:ext>
            </a:extLst>
          </p:cNvPr>
          <p:cNvCxnSpPr/>
          <p:nvPr/>
        </p:nvCxnSpPr>
        <p:spPr>
          <a:xfrm>
            <a:off x="10908093" y="5487568"/>
            <a:ext cx="20079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5956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D11D2-77F6-3109-FEE5-1420B4C795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4EC19B-DC31-6AF2-5827-3F547783BEC1}"/>
              </a:ext>
            </a:extLst>
          </p:cNvPr>
          <p:cNvSpPr>
            <a:spLocks noGrp="1"/>
          </p:cNvSpPr>
          <p:nvPr>
            <p:ph type="title"/>
          </p:nvPr>
        </p:nvSpPr>
        <p:spPr/>
        <p:txBody>
          <a:bodyPr>
            <a:normAutofit fontScale="90000"/>
          </a:bodyPr>
          <a:lstStyle/>
          <a:p>
            <a:r>
              <a:rPr lang="en-US" dirty="0"/>
              <a:t>Key Current &amp; Future Focus Initiatives</a:t>
            </a:r>
            <a:endParaRPr lang="en-IE" dirty="0"/>
          </a:p>
        </p:txBody>
      </p:sp>
      <p:sp>
        <p:nvSpPr>
          <p:cNvPr id="3" name="Content Placeholder 2">
            <a:extLst>
              <a:ext uri="{FF2B5EF4-FFF2-40B4-BE49-F238E27FC236}">
                <a16:creationId xmlns:a16="http://schemas.microsoft.com/office/drawing/2014/main" id="{89AF3C97-0045-7AB4-7F91-59874A5CA2D7}"/>
              </a:ext>
            </a:extLst>
          </p:cNvPr>
          <p:cNvSpPr>
            <a:spLocks noGrp="1"/>
          </p:cNvSpPr>
          <p:nvPr>
            <p:ph idx="1"/>
          </p:nvPr>
        </p:nvSpPr>
        <p:spPr>
          <a:xfrm>
            <a:off x="335663" y="905774"/>
            <a:ext cx="10736890" cy="5242914"/>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Continue to replace company </a:t>
            </a:r>
            <a:r>
              <a:rPr kumimoji="0" lang="en-US" sz="1400" b="1" i="0" u="none" strike="noStrike" kern="1200" cap="none" spc="0" normalizeH="0" baseline="0" noProof="0" dirty="0">
                <a:ln>
                  <a:noFill/>
                </a:ln>
                <a:solidFill>
                  <a:srgbClr val="44546A"/>
                </a:solidFill>
                <a:effectLst/>
                <a:uLnTx/>
                <a:uFillTx/>
                <a:latin typeface="Calibri" panose="020F0502020204030204"/>
                <a:ea typeface="+mn-ea"/>
                <a:cs typeface="+mn-cs"/>
              </a:rPr>
              <a:t>vehicles</a:t>
            </a: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 with greener alternatives</a:t>
            </a: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endPar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rPr>
              <a:t>Explore biofuel options where infrastructure/geography cannot support greener alternative</a:t>
            </a: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endPar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Evaluate </a:t>
            </a:r>
            <a:r>
              <a:rPr kumimoji="0" lang="en-US" sz="1400" b="1" i="0" u="none" strike="noStrike" kern="1200" cap="none" spc="0" normalizeH="0" baseline="0" noProof="0" dirty="0">
                <a:ln>
                  <a:noFill/>
                </a:ln>
                <a:solidFill>
                  <a:srgbClr val="44546A"/>
                </a:solidFill>
                <a:effectLst/>
                <a:uLnTx/>
                <a:uFillTx/>
                <a:latin typeface="Calibri" panose="020F0502020204030204"/>
                <a:ea typeface="+mn-ea"/>
                <a:cs typeface="+mn-cs"/>
              </a:rPr>
              <a:t>water use </a:t>
            </a: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and impact across all HC21 sites &amp; explore water harvesting opportunity where feasible</a:t>
            </a: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endPar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Increase awareness and appreciation of </a:t>
            </a:r>
            <a:r>
              <a:rPr kumimoji="0" lang="en-US" sz="1400" b="1" i="0" u="none" strike="noStrike" kern="1200" cap="none" spc="0" normalizeH="0" baseline="0" noProof="0" dirty="0">
                <a:ln>
                  <a:noFill/>
                </a:ln>
                <a:solidFill>
                  <a:srgbClr val="44546A"/>
                </a:solidFill>
                <a:effectLst/>
                <a:uLnTx/>
                <a:uFillTx/>
                <a:latin typeface="Calibri" panose="020F0502020204030204"/>
                <a:ea typeface="+mn-ea"/>
                <a:cs typeface="+mn-cs"/>
              </a:rPr>
              <a:t>biodiversity</a:t>
            </a: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 &amp; ecosystems service and improve biodiversity at all HC21 sites</a:t>
            </a: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endPar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Actively engage with customers &amp; suppliers to review options of consolidating incoming and outgoing deliveries to optimize logistics routes, both inbound &amp; outbound, in order to </a:t>
            </a:r>
            <a:r>
              <a:rPr kumimoji="0" lang="en-US" sz="1400" b="1" i="0" u="none" strike="noStrike" kern="1200" cap="none" spc="0" normalizeH="0" baseline="0" noProof="0" dirty="0">
                <a:ln>
                  <a:noFill/>
                </a:ln>
                <a:solidFill>
                  <a:srgbClr val="44546A"/>
                </a:solidFill>
                <a:effectLst/>
                <a:uLnTx/>
                <a:uFillTx/>
                <a:latin typeface="Calibri" panose="020F0502020204030204"/>
                <a:ea typeface="+mn-ea"/>
                <a:cs typeface="+mn-cs"/>
              </a:rPr>
              <a:t>lower CO2 emissions</a:t>
            </a: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endParaRPr kumimoji="0" lang="en-US" sz="1400" b="1"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Reduce </a:t>
            </a:r>
            <a:r>
              <a:rPr kumimoji="0" lang="en-US" sz="1400" b="1" i="0" u="none" strike="noStrike" kern="1200" cap="none" spc="0" normalizeH="0" baseline="0" noProof="0" dirty="0">
                <a:ln>
                  <a:noFill/>
                </a:ln>
                <a:solidFill>
                  <a:srgbClr val="44546A"/>
                </a:solidFill>
                <a:effectLst/>
                <a:uLnTx/>
                <a:uFillTx/>
                <a:latin typeface="Calibri" panose="020F0502020204030204"/>
                <a:ea typeface="+mn-ea"/>
                <a:cs typeface="+mn-cs"/>
              </a:rPr>
              <a:t>unnecessary packaging </a:t>
            </a: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on HC21 outbound deliveries</a:t>
            </a: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endPar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chemeClr val="accent4">
                  <a:lumMod val="75000"/>
                </a:schemeClr>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Liaise with suppliers to </a:t>
            </a:r>
            <a:r>
              <a:rPr kumimoji="0" lang="en-US" sz="1400" b="1" i="0" u="none" strike="noStrike" kern="1200" cap="none" spc="0" normalizeH="0" baseline="0" noProof="0" dirty="0">
                <a:ln>
                  <a:noFill/>
                </a:ln>
                <a:solidFill>
                  <a:srgbClr val="44546A"/>
                </a:solidFill>
                <a:effectLst/>
                <a:uLnTx/>
                <a:uFillTx/>
                <a:latin typeface="Calibri" panose="020F0502020204030204"/>
                <a:ea typeface="+mn-ea"/>
                <a:cs typeface="+mn-cs"/>
              </a:rPr>
              <a:t>reduce packaging </a:t>
            </a:r>
            <a:r>
              <a:rPr kumimoji="0" lang="en-US" sz="1400" b="0" i="0" u="none" strike="noStrike" kern="1200" cap="none" spc="0" normalizeH="0" baseline="0" noProof="0" dirty="0">
                <a:ln>
                  <a:noFill/>
                </a:ln>
                <a:solidFill>
                  <a:srgbClr val="44546A"/>
                </a:solidFill>
                <a:effectLst/>
                <a:uLnTx/>
                <a:uFillTx/>
                <a:latin typeface="Calibri" panose="020F0502020204030204"/>
                <a:ea typeface="+mn-ea"/>
                <a:cs typeface="+mn-cs"/>
              </a:rPr>
              <a:t>where possible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44546A"/>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pic>
        <p:nvPicPr>
          <p:cNvPr id="6" name="Picture 5">
            <a:extLst>
              <a:ext uri="{FF2B5EF4-FFF2-40B4-BE49-F238E27FC236}">
                <a16:creationId xmlns:a16="http://schemas.microsoft.com/office/drawing/2014/main" id="{FF30BD00-C25C-E8BF-BF10-373E597349F9}"/>
              </a:ext>
            </a:extLst>
          </p:cNvPr>
          <p:cNvPicPr>
            <a:picLocks noChangeAspect="1"/>
          </p:cNvPicPr>
          <p:nvPr/>
        </p:nvPicPr>
        <p:blipFill>
          <a:blip r:embed="rId2"/>
          <a:stretch>
            <a:fillRect/>
          </a:stretch>
        </p:blipFill>
        <p:spPr>
          <a:xfrm>
            <a:off x="3256478" y="4110234"/>
            <a:ext cx="3278000" cy="2120562"/>
          </a:xfrm>
          <a:prstGeom prst="rect">
            <a:avLst/>
          </a:prstGeom>
        </p:spPr>
      </p:pic>
      <p:pic>
        <p:nvPicPr>
          <p:cNvPr id="7" name="Picture 6">
            <a:extLst>
              <a:ext uri="{FF2B5EF4-FFF2-40B4-BE49-F238E27FC236}">
                <a16:creationId xmlns:a16="http://schemas.microsoft.com/office/drawing/2014/main" id="{71D7D073-BAD1-4D58-A424-ABA473636751}"/>
              </a:ext>
            </a:extLst>
          </p:cNvPr>
          <p:cNvPicPr>
            <a:picLocks noChangeAspect="1"/>
          </p:cNvPicPr>
          <p:nvPr/>
        </p:nvPicPr>
        <p:blipFill>
          <a:blip r:embed="rId3"/>
          <a:stretch>
            <a:fillRect/>
          </a:stretch>
        </p:blipFill>
        <p:spPr>
          <a:xfrm>
            <a:off x="9202255" y="3950718"/>
            <a:ext cx="2989307" cy="2120561"/>
          </a:xfrm>
          <a:prstGeom prst="rect">
            <a:avLst/>
          </a:prstGeom>
        </p:spPr>
      </p:pic>
      <p:pic>
        <p:nvPicPr>
          <p:cNvPr id="8" name="Picture 7">
            <a:extLst>
              <a:ext uri="{FF2B5EF4-FFF2-40B4-BE49-F238E27FC236}">
                <a16:creationId xmlns:a16="http://schemas.microsoft.com/office/drawing/2014/main" id="{965E8ABB-62A2-3183-C11C-D2EC54FC7D78}"/>
              </a:ext>
            </a:extLst>
          </p:cNvPr>
          <p:cNvPicPr>
            <a:picLocks noChangeAspect="1"/>
          </p:cNvPicPr>
          <p:nvPr/>
        </p:nvPicPr>
        <p:blipFill>
          <a:blip r:embed="rId4"/>
          <a:stretch>
            <a:fillRect/>
          </a:stretch>
        </p:blipFill>
        <p:spPr>
          <a:xfrm>
            <a:off x="6215269" y="3148540"/>
            <a:ext cx="2957185" cy="2021975"/>
          </a:xfrm>
          <a:prstGeom prst="rect">
            <a:avLst/>
          </a:prstGeom>
        </p:spPr>
      </p:pic>
      <p:sp>
        <p:nvSpPr>
          <p:cNvPr id="9" name="TextBox 8">
            <a:extLst>
              <a:ext uri="{FF2B5EF4-FFF2-40B4-BE49-F238E27FC236}">
                <a16:creationId xmlns:a16="http://schemas.microsoft.com/office/drawing/2014/main" id="{9B7BCFC9-AB24-75FD-015B-6AB200F9FC79}"/>
              </a:ext>
            </a:extLst>
          </p:cNvPr>
          <p:cNvSpPr txBox="1"/>
          <p:nvPr/>
        </p:nvSpPr>
        <p:spPr>
          <a:xfrm>
            <a:off x="8711737" y="4916458"/>
            <a:ext cx="490518" cy="369332"/>
          </a:xfrm>
          <a:prstGeom prst="rect">
            <a:avLst/>
          </a:prstGeom>
          <a:solidFill>
            <a:schemeClr val="bg1"/>
          </a:solidFill>
        </p:spPr>
        <p:txBody>
          <a:bodyPr wrap="square" rtlCol="0">
            <a:spAutoFit/>
          </a:bodyPr>
          <a:lstStyle/>
          <a:p>
            <a:endParaRPr lang="en-IE" dirty="0"/>
          </a:p>
        </p:txBody>
      </p:sp>
    </p:spTree>
    <p:extLst>
      <p:ext uri="{BB962C8B-B14F-4D97-AF65-F5344CB8AC3E}">
        <p14:creationId xmlns:p14="http://schemas.microsoft.com/office/powerpoint/2010/main" val="2986223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E408-AAFC-AFD3-D114-73C381DE706B}"/>
              </a:ext>
            </a:extLst>
          </p:cNvPr>
          <p:cNvSpPr>
            <a:spLocks noGrp="1"/>
          </p:cNvSpPr>
          <p:nvPr>
            <p:ph type="title"/>
          </p:nvPr>
        </p:nvSpPr>
        <p:spPr/>
        <p:txBody>
          <a:bodyPr>
            <a:normAutofit fontScale="90000"/>
          </a:bodyPr>
          <a:lstStyle/>
          <a:p>
            <a:r>
              <a:rPr lang="en-US" dirty="0"/>
              <a:t>Environmental Sustainability Group Policy</a:t>
            </a:r>
            <a:endParaRPr lang="en-IE" dirty="0"/>
          </a:p>
        </p:txBody>
      </p:sp>
      <p:pic>
        <p:nvPicPr>
          <p:cNvPr id="3" name="Picture 2">
            <a:extLst>
              <a:ext uri="{FF2B5EF4-FFF2-40B4-BE49-F238E27FC236}">
                <a16:creationId xmlns:a16="http://schemas.microsoft.com/office/drawing/2014/main" id="{58E11544-14F2-42EC-3839-3A8EA16273D5}"/>
              </a:ext>
            </a:extLst>
          </p:cNvPr>
          <p:cNvPicPr>
            <a:picLocks noChangeAspect="1"/>
          </p:cNvPicPr>
          <p:nvPr/>
        </p:nvPicPr>
        <p:blipFill>
          <a:blip r:embed="rId2"/>
          <a:stretch>
            <a:fillRect/>
          </a:stretch>
        </p:blipFill>
        <p:spPr>
          <a:xfrm>
            <a:off x="611413" y="923026"/>
            <a:ext cx="3907922" cy="53742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D4A2E3C6-19ED-9BBD-4ABE-E09EA697EF08}"/>
              </a:ext>
            </a:extLst>
          </p:cNvPr>
          <p:cNvPicPr>
            <a:picLocks noChangeAspect="1"/>
          </p:cNvPicPr>
          <p:nvPr/>
        </p:nvPicPr>
        <p:blipFill>
          <a:blip r:embed="rId3"/>
          <a:stretch>
            <a:fillRect/>
          </a:stretch>
        </p:blipFill>
        <p:spPr>
          <a:xfrm>
            <a:off x="6303001" y="923026"/>
            <a:ext cx="3728736" cy="53699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4107224"/>
      </p:ext>
    </p:extLst>
  </p:cSld>
  <p:clrMapOvr>
    <a:masterClrMapping/>
  </p:clrMapOvr>
</p:sld>
</file>

<file path=ppt/theme/theme1.xml><?xml version="1.0" encoding="utf-8"?>
<a:theme xmlns:a="http://schemas.openxmlformats.org/drawingml/2006/main" name="Facet">
  <a:themeElements>
    <a:clrScheme name="HC21">
      <a:dk1>
        <a:srgbClr val="333E48"/>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Sensory Process" id="{D83450B9-6F39-471E-8747-E7578F78E852}" vid="{9060C849-4EEE-433C-8669-06A19227A1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55510C63687B4BA371C66945024308" ma:contentTypeVersion="15" ma:contentTypeDescription="Create a new document." ma:contentTypeScope="" ma:versionID="9b6a7e32ab87ffb8c695628e71cda070">
  <xsd:schema xmlns:xsd="http://www.w3.org/2001/XMLSchema" xmlns:xs="http://www.w3.org/2001/XMLSchema" xmlns:p="http://schemas.microsoft.com/office/2006/metadata/properties" xmlns:ns2="6fdb5e0e-46a2-4402-9ced-e0c115c5c408" xmlns:ns3="8a8a07b6-75ec-4963-a562-8a85fac9e9c1" targetNamespace="http://schemas.microsoft.com/office/2006/metadata/properties" ma:root="true" ma:fieldsID="1f930fe84458466ad9bf928e900eedde" ns2:_="" ns3:_="">
    <xsd:import namespace="6fdb5e0e-46a2-4402-9ced-e0c115c5c408"/>
    <xsd:import namespace="8a8a07b6-75ec-4963-a562-8a85fac9e9c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db5e0e-46a2-4402-9ced-e0c115c5c4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6ab8ae87-0ae9-49ce-a355-1e86e159037c}" ma:internalName="TaxCatchAll" ma:showField="CatchAllData" ma:web="6fdb5e0e-46a2-4402-9ced-e0c115c5c4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8a07b6-75ec-4963-a562-8a85fac9e9c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13fa71b-9c3a-4ab9-b725-5f9600f913d6"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1818D7-1A3C-4099-A506-DB42188F34DA}">
  <ds:schemaRefs>
    <ds:schemaRef ds:uri="6fdb5e0e-46a2-4402-9ced-e0c115c5c408"/>
    <ds:schemaRef ds:uri="8a8a07b6-75ec-4963-a562-8a85fac9e9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89FB327-4D8D-4B88-8AA0-6FA2476838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FY24 Marketing Strategy</Template>
  <TotalTime>146</TotalTime>
  <Words>839</Words>
  <Application>Microsoft Office PowerPoint</Application>
  <PresentationFormat>Widescreen</PresentationFormat>
  <Paragraphs>105</Paragraphs>
  <Slides>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Aptos</vt:lpstr>
      <vt:lpstr>Arial</vt:lpstr>
      <vt:lpstr>Calibri</vt:lpstr>
      <vt:lpstr>Courier New</vt:lpstr>
      <vt:lpstr>Symbol</vt:lpstr>
      <vt:lpstr>Times New Roman</vt:lpstr>
      <vt:lpstr>Wingdings</vt:lpstr>
      <vt:lpstr>Wingdings 3</vt:lpstr>
      <vt:lpstr>Facet</vt:lpstr>
      <vt:lpstr>PowerPoint Presentation</vt:lpstr>
      <vt:lpstr>Sustainable Business Strategy</vt:lpstr>
      <vt:lpstr>Sustainable Business Strategy - 2025</vt:lpstr>
      <vt:lpstr>Key Initiatives to Date</vt:lpstr>
      <vt:lpstr>Key Current &amp; Future Focus Initiatives</vt:lpstr>
      <vt:lpstr>Environmental Sustainability Group Policy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Marguerite Hurley | HC21</dc:creator>
  <cp:lastModifiedBy>Vivienne Keane | HC21</cp:lastModifiedBy>
  <cp:revision>134</cp:revision>
  <dcterms:created xsi:type="dcterms:W3CDTF">2024-09-27T13:01:58Z</dcterms:created>
  <dcterms:modified xsi:type="dcterms:W3CDTF">2025-03-19T16:11:24Z</dcterms:modified>
</cp:coreProperties>
</file>